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49.xml"/>
  <Override ContentType="application/vnd.openxmlformats-officedocument.presentationml.slideLayout+xml" PartName="/ppt/slideLayouts/slideLayout7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83.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77.xml"/>
  <Override ContentType="application/vnd.openxmlformats-officedocument.presentationml.slideLayout+xml" PartName="/ppt/slideLayouts/slideLayout82.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739" r:id="rId5"/>
    <p:sldMasterId id="2147483740" r:id="rId6"/>
    <p:sldMasterId id="2147483741" r:id="rId7"/>
    <p:sldMasterId id="2147483742" r:id="rId8"/>
  </p:sldMasterIdLst>
  <p:notesMasterIdLst>
    <p:notesMasterId r:id="rId9"/>
  </p:notesMasterIdLst>
  <p:sldIdLst>
    <p:sldId id="256" r:id="rId10"/>
    <p:sldId id="257" r:id="rId11"/>
    <p:sldId id="258" r:id="rId12"/>
    <p:sldId id="259" r:id="rId13"/>
    <p:sldId id="260" r:id="rId14"/>
    <p:sldId id="261" r:id="rId15"/>
    <p:sldId id="262" r:id="rId16"/>
    <p:sldId id="263" r:id="rId17"/>
    <p:sldId id="264" r:id="rId18"/>
    <p:sldId id="265" r:id="rId19"/>
    <p:sldId id="266" r:id="rId20"/>
    <p:sldId id="267" r:id="rId21"/>
    <p:sldId id="268" r:id="rId22"/>
    <p:sldId id="269" r:id="rId23"/>
    <p:sldId id="270" r:id="rId24"/>
    <p:sldId id="271" r:id="rId25"/>
    <p:sldId id="272" r:id="rId26"/>
    <p:sldId id="273" r:id="rId27"/>
    <p:sldId id="274" r:id="rId28"/>
    <p:sldId id="275" r:id="rId29"/>
    <p:sldId id="276" r:id="rId30"/>
    <p:sldId id="277" r:id="rId31"/>
    <p:sldId id="278" r:id="rId32"/>
    <p:sldId id="279" r:id="rId33"/>
    <p:sldId id="280" r:id="rId34"/>
    <p:sldId id="281" r:id="rId35"/>
    <p:sldId id="282" r:id="rId36"/>
    <p:sldId id="283" r:id="rId37"/>
    <p:sldId id="284" r:id="rId38"/>
    <p:sldId id="285" r:id="rId39"/>
  </p:sldIdLst>
  <p:sldSz cy="5143500" cx="9144000"/>
  <p:notesSz cx="6858000" cy="9144000"/>
  <p:embeddedFontLst>
    <p:embeddedFont>
      <p:font typeface="Space Mono"/>
      <p:regular r:id="rId40"/>
      <p:bold r:id="rId41"/>
      <p:italic r:id="rId42"/>
      <p:boldItalic r:id="rId43"/>
    </p:embeddedFont>
    <p:embeddedFont>
      <p:font typeface="Poppins"/>
      <p:regular r:id="rId44"/>
      <p:bold r:id="rId45"/>
      <p:italic r:id="rId46"/>
      <p:boldItalic r:id="rId47"/>
    </p:embeddedFont>
    <p:embeddedFont>
      <p:font typeface="Roboto Mono"/>
      <p:regular r:id="rId48"/>
      <p:bold r:id="rId49"/>
      <p:italic r:id="rId50"/>
      <p:boldItalic r:id="rId5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guide id="3" pos="576">
          <p15:clr>
            <a:srgbClr val="9AA0A6"/>
          </p15:clr>
        </p15:guide>
        <p15:guide id="4" pos="1152">
          <p15:clr>
            <a:srgbClr val="9AA0A6"/>
          </p15:clr>
        </p15:guide>
        <p15:guide id="5" pos="1728">
          <p15:clr>
            <a:srgbClr val="9AA0A6"/>
          </p15:clr>
        </p15:guide>
        <p15:guide id="6" pos="2304">
          <p15:clr>
            <a:srgbClr val="9AA0A6"/>
          </p15:clr>
        </p15:guide>
        <p15:guide id="7" pos="3456">
          <p15:clr>
            <a:srgbClr val="9AA0A6"/>
          </p15:clr>
        </p15:guide>
        <p15:guide id="8" pos="4032">
          <p15:clr>
            <a:srgbClr val="9AA0A6"/>
          </p15:clr>
        </p15:guide>
        <p15:guide id="9" pos="4608">
          <p15:clr>
            <a:srgbClr val="9AA0A6"/>
          </p15:clr>
        </p15:guide>
        <p15:guide id="10" pos="5184">
          <p15:clr>
            <a:srgbClr val="9AA0A6"/>
          </p15:clr>
        </p15:guide>
        <p15:guide id="11" orient="horz" pos="468">
          <p15:clr>
            <a:srgbClr val="9AA0A6"/>
          </p15:clr>
        </p15:guide>
        <p15:guide id="12" orient="horz" pos="1044">
          <p15:clr>
            <a:srgbClr val="9AA0A6"/>
          </p15:clr>
        </p15:guide>
        <p15:guide id="13" orient="horz" pos="2772">
          <p15:clr>
            <a:srgbClr val="9AA0A6"/>
          </p15:clr>
        </p15:guide>
        <p15:guide id="14" orient="horz" pos="2196">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42E40EAB-94D5-42DD-8C55-319FF429A482}">
  <a:tblStyle styleId="{42E40EAB-94D5-42DD-8C55-319FF429A482}"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 pos="576"/>
        <p:guide pos="1152"/>
        <p:guide pos="1728"/>
        <p:guide pos="2304"/>
        <p:guide pos="3456"/>
        <p:guide pos="4032"/>
        <p:guide pos="4608"/>
        <p:guide pos="5184"/>
        <p:guide pos="468" orient="horz"/>
        <p:guide pos="1044" orient="horz"/>
        <p:guide pos="2772" orient="horz"/>
        <p:guide pos="2196"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SpaceMono-regular.fntdata"/><Relationship Id="rId42" Type="http://schemas.openxmlformats.org/officeDocument/2006/relationships/font" Target="fonts/SpaceMono-italic.fntdata"/><Relationship Id="rId41" Type="http://schemas.openxmlformats.org/officeDocument/2006/relationships/font" Target="fonts/SpaceMono-bold.fntdata"/><Relationship Id="rId44" Type="http://schemas.openxmlformats.org/officeDocument/2006/relationships/font" Target="fonts/Poppins-regular.fntdata"/><Relationship Id="rId43" Type="http://schemas.openxmlformats.org/officeDocument/2006/relationships/font" Target="fonts/SpaceMono-boldItalic.fntdata"/><Relationship Id="rId46" Type="http://schemas.openxmlformats.org/officeDocument/2006/relationships/font" Target="fonts/Poppins-italic.fntdata"/><Relationship Id="rId45" Type="http://schemas.openxmlformats.org/officeDocument/2006/relationships/font" Target="fonts/Poppins-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notesMaster" Target="notesMasters/notesMaster1.xml"/><Relationship Id="rId48" Type="http://schemas.openxmlformats.org/officeDocument/2006/relationships/font" Target="fonts/RobotoMono-regular.fntdata"/><Relationship Id="rId47" Type="http://schemas.openxmlformats.org/officeDocument/2006/relationships/font" Target="fonts/Poppins-boldItalic.fntdata"/><Relationship Id="rId49" Type="http://schemas.openxmlformats.org/officeDocument/2006/relationships/font" Target="fonts/RobotoMono-bold.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slideMaster" Target="slideMasters/slideMaster4.xml"/><Relationship Id="rId31" Type="http://schemas.openxmlformats.org/officeDocument/2006/relationships/slide" Target="slides/slide22.xml"/><Relationship Id="rId30" Type="http://schemas.openxmlformats.org/officeDocument/2006/relationships/slide" Target="slides/slide21.xml"/><Relationship Id="rId33" Type="http://schemas.openxmlformats.org/officeDocument/2006/relationships/slide" Target="slides/slide24.xml"/><Relationship Id="rId32" Type="http://schemas.openxmlformats.org/officeDocument/2006/relationships/slide" Target="slides/slide23.xml"/><Relationship Id="rId35" Type="http://schemas.openxmlformats.org/officeDocument/2006/relationships/slide" Target="slides/slide26.xml"/><Relationship Id="rId34" Type="http://schemas.openxmlformats.org/officeDocument/2006/relationships/slide" Target="slides/slide25.xml"/><Relationship Id="rId37" Type="http://schemas.openxmlformats.org/officeDocument/2006/relationships/slide" Target="slides/slide28.xml"/><Relationship Id="rId36" Type="http://schemas.openxmlformats.org/officeDocument/2006/relationships/slide" Target="slides/slide27.xml"/><Relationship Id="rId39" Type="http://schemas.openxmlformats.org/officeDocument/2006/relationships/slide" Target="slides/slide30.xml"/><Relationship Id="rId38" Type="http://schemas.openxmlformats.org/officeDocument/2006/relationships/slide" Target="slides/slide29.xml"/><Relationship Id="rId20" Type="http://schemas.openxmlformats.org/officeDocument/2006/relationships/slide" Target="slides/slide11.xml"/><Relationship Id="rId22" Type="http://schemas.openxmlformats.org/officeDocument/2006/relationships/slide" Target="slides/slide13.xml"/><Relationship Id="rId21" Type="http://schemas.openxmlformats.org/officeDocument/2006/relationships/slide" Target="slides/slide12.xml"/><Relationship Id="rId24" Type="http://schemas.openxmlformats.org/officeDocument/2006/relationships/slide" Target="slides/slide15.xml"/><Relationship Id="rId23" Type="http://schemas.openxmlformats.org/officeDocument/2006/relationships/slide" Target="slides/slide14.xml"/><Relationship Id="rId26" Type="http://schemas.openxmlformats.org/officeDocument/2006/relationships/slide" Target="slides/slide17.xml"/><Relationship Id="rId25" Type="http://schemas.openxmlformats.org/officeDocument/2006/relationships/slide" Target="slides/slide16.xml"/><Relationship Id="rId28" Type="http://schemas.openxmlformats.org/officeDocument/2006/relationships/slide" Target="slides/slide19.xml"/><Relationship Id="rId27" Type="http://schemas.openxmlformats.org/officeDocument/2006/relationships/slide" Target="slides/slide18.xml"/><Relationship Id="rId29" Type="http://schemas.openxmlformats.org/officeDocument/2006/relationships/slide" Target="slides/slide20.xml"/><Relationship Id="rId51" Type="http://schemas.openxmlformats.org/officeDocument/2006/relationships/font" Target="fonts/RobotoMono-boldItalic.fntdata"/><Relationship Id="rId50" Type="http://schemas.openxmlformats.org/officeDocument/2006/relationships/font" Target="fonts/RobotoMono-italic.fntdata"/><Relationship Id="rId11" Type="http://schemas.openxmlformats.org/officeDocument/2006/relationships/slide" Target="slides/slide2.xml"/><Relationship Id="rId10" Type="http://schemas.openxmlformats.org/officeDocument/2006/relationships/slide" Target="slides/slide1.xml"/><Relationship Id="rId13" Type="http://schemas.openxmlformats.org/officeDocument/2006/relationships/slide" Target="slides/slide4.xml"/><Relationship Id="rId12" Type="http://schemas.openxmlformats.org/officeDocument/2006/relationships/slide" Target="slides/slide3.xml"/><Relationship Id="rId15" Type="http://schemas.openxmlformats.org/officeDocument/2006/relationships/slide" Target="slides/slide6.xml"/><Relationship Id="rId14" Type="http://schemas.openxmlformats.org/officeDocument/2006/relationships/slide" Target="slides/slide5.xml"/><Relationship Id="rId17" Type="http://schemas.openxmlformats.org/officeDocument/2006/relationships/slide" Target="slides/slide8.xml"/><Relationship Id="rId16" Type="http://schemas.openxmlformats.org/officeDocument/2006/relationships/slide" Target="slides/slide7.xml"/><Relationship Id="rId19" Type="http://schemas.openxmlformats.org/officeDocument/2006/relationships/slide" Target="slides/slide10.xml"/><Relationship Id="rId18"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4" name="Shape 704"/>
        <p:cNvGrpSpPr/>
        <p:nvPr/>
      </p:nvGrpSpPr>
      <p:grpSpPr>
        <a:xfrm>
          <a:off x="0" y="0"/>
          <a:ext cx="0" cy="0"/>
          <a:chOff x="0" y="0"/>
          <a:chExt cx="0" cy="0"/>
        </a:xfrm>
      </p:grpSpPr>
      <p:sp>
        <p:nvSpPr>
          <p:cNvPr id="705" name="Google Shape;705;g3174df2b5d0_0_4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6" name="Google Shape;706;g3174df2b5d0_0_4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rPr>
              <a:t>🌟 </a:t>
            </a:r>
            <a:r>
              <a:rPr b="1" lang="en">
                <a:solidFill>
                  <a:schemeClr val="dk1"/>
                </a:solidFill>
              </a:rPr>
              <a:t>Purpose: </a:t>
            </a:r>
            <a:r>
              <a:rPr lang="en">
                <a:solidFill>
                  <a:schemeClr val="dk1"/>
                </a:solidFill>
              </a:rPr>
              <a:t>Welcome students to the session, set the tone, and introduce the focus of the day.</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 </a:t>
            </a:r>
            <a:r>
              <a:rPr b="1" lang="en">
                <a:solidFill>
                  <a:schemeClr val="dk1"/>
                </a:solidFill>
              </a:rPr>
              <a:t>What should I be doing?</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Greet students warmly and establish a positive atmosphere.</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Remind students about the importance of staying engaged and participatory.</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 </a:t>
            </a:r>
            <a:r>
              <a:rPr b="1" lang="en">
                <a:solidFill>
                  <a:schemeClr val="dk1"/>
                </a:solidFill>
              </a:rPr>
              <a:t>What should I be saying?</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Welcome to Week 1, Session 2 of TIP102! I’m so glad to have you here today.</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Today, we’ll be exploring the UMPIRE strategy, a powerful framework for breaking down technical interview problems step by step. By the end of today’s session, you’ll feel confident applying it to your problem-solving process.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 </a:t>
            </a:r>
            <a:r>
              <a:rPr b="1" lang="en">
                <a:solidFill>
                  <a:schemeClr val="dk1"/>
                </a:solidFill>
              </a:rPr>
              <a:t>How should I engage students?</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Ask: "What’s one thing you’re looking forward to learning or practicing today? Drop it in the chat!"</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Encourage students to unmute and share, or acknowledge responses in the chat to foster community.</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Use humor or enthusiasm to set a friendly, engaging tone.</a:t>
            </a:r>
            <a:endParaRPr>
              <a:solidFill>
                <a:schemeClr val="dk1"/>
              </a:solidFill>
            </a:endParaRPr>
          </a:p>
          <a:p>
            <a:pPr indent="0" lvl="0" marL="0" rtl="0" algn="l">
              <a:lnSpc>
                <a:spcPct val="115000"/>
              </a:lnSpc>
              <a:spcBef>
                <a:spcPts val="1200"/>
              </a:spcBef>
              <a:spcAft>
                <a:spcPts val="1200"/>
              </a:spcAft>
              <a:buNone/>
            </a:pPr>
            <a:r>
              <a:t/>
            </a:r>
            <a:endParaRPr>
              <a:solidFill>
                <a:schemeClr val="dk1"/>
              </a:solidFil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9" name="Shape 769"/>
        <p:cNvGrpSpPr/>
        <p:nvPr/>
      </p:nvGrpSpPr>
      <p:grpSpPr>
        <a:xfrm>
          <a:off x="0" y="0"/>
          <a:ext cx="0" cy="0"/>
          <a:chOff x="0" y="0"/>
          <a:chExt cx="0" cy="0"/>
        </a:xfrm>
      </p:grpSpPr>
      <p:sp>
        <p:nvSpPr>
          <p:cNvPr id="770" name="Google Shape;770;gfee031c7e2_0_17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1" name="Google Shape;771;gfee031c7e2_0_17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5" name="Shape 775"/>
        <p:cNvGrpSpPr/>
        <p:nvPr/>
      </p:nvGrpSpPr>
      <p:grpSpPr>
        <a:xfrm>
          <a:off x="0" y="0"/>
          <a:ext cx="0" cy="0"/>
          <a:chOff x="0" y="0"/>
          <a:chExt cx="0" cy="0"/>
        </a:xfrm>
      </p:grpSpPr>
      <p:sp>
        <p:nvSpPr>
          <p:cNvPr id="776" name="Google Shape;776;g32872c2b499_0_14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7" name="Google Shape;777;g32872c2b499_0_14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 Purpose:</a:t>
            </a:r>
            <a:r>
              <a:rPr lang="en">
                <a:solidFill>
                  <a:schemeClr val="dk1"/>
                </a:solidFill>
              </a:rPr>
              <a:t> Introduce the UMPIRE problem-solving framework.</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 What should I be doing?</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Define the UMPIRE strategy and explain how it structures technical problem-solving.</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 What should I be saying?</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UMPIRE stands for Understand, Match, Plan, Implement, Review, and Evaluate. It’s a step-by-step guide to approaching coding problems methodically.</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 How should I engage students?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Ask: "Which of these steps do you think will be the most challenging for you?"</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2" name="Shape 792"/>
        <p:cNvGrpSpPr/>
        <p:nvPr/>
      </p:nvGrpSpPr>
      <p:grpSpPr>
        <a:xfrm>
          <a:off x="0" y="0"/>
          <a:ext cx="0" cy="0"/>
          <a:chOff x="0" y="0"/>
          <a:chExt cx="0" cy="0"/>
        </a:xfrm>
      </p:grpSpPr>
      <p:sp>
        <p:nvSpPr>
          <p:cNvPr id="793" name="Google Shape;793;g32872c2b499_0_15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4" name="Google Shape;794;g32872c2b499_0_15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 Purpose:</a:t>
            </a:r>
            <a:r>
              <a:rPr lang="en">
                <a:solidFill>
                  <a:schemeClr val="dk1"/>
                </a:solidFill>
              </a:rPr>
              <a:t> Narrow the focus to the first three UMPIRE steps.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 What should I be doing?</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Highlight the importance of the Understand, Plan, and Implement steps.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 What should I be saying?</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For now, we’ll focus on UPI: Understand, Plan, and Implement. Mastering these sets a strong foundation for solving problems.</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9" name="Shape 809"/>
        <p:cNvGrpSpPr/>
        <p:nvPr/>
      </p:nvGrpSpPr>
      <p:grpSpPr>
        <a:xfrm>
          <a:off x="0" y="0"/>
          <a:ext cx="0" cy="0"/>
          <a:chOff x="0" y="0"/>
          <a:chExt cx="0" cy="0"/>
        </a:xfrm>
      </p:grpSpPr>
      <p:sp>
        <p:nvSpPr>
          <p:cNvPr id="810" name="Google Shape;810;g32872c2b499_0_15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1" name="Google Shape;811;g32872c2b499_0_15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 Purpose:</a:t>
            </a:r>
            <a:r>
              <a:rPr lang="en">
                <a:solidFill>
                  <a:schemeClr val="dk1"/>
                </a:solidFill>
              </a:rPr>
              <a:t> Teach students how to break down and fully comprehend the problem statement.</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 What should I be doing?</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Guide students through asking clarifying questions and identifying sample inputs and outputs.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Encourage them to explore edge cases and constraints.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 What should I be saying?</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The first step in solving any problem is to truly understand it. This means breaking it down into smaller parts and asking clarifying questions. For example, if the problem involves a list, you might ask: 'Can the list be empty?' or 'What happens if all the elements are the same?</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Next, generate basic examples and edge cases. For instance, if the input is </a:t>
            </a:r>
            <a:r>
              <a:rPr lang="en">
                <a:solidFill>
                  <a:srgbClr val="188038"/>
                </a:solidFill>
                <a:latin typeface="Roboto Mono"/>
                <a:ea typeface="Roboto Mono"/>
                <a:cs typeface="Roboto Mono"/>
                <a:sym typeface="Roboto Mono"/>
              </a:rPr>
              <a:t>[1, 2, 3]</a:t>
            </a:r>
            <a:r>
              <a:rPr lang="en">
                <a:solidFill>
                  <a:schemeClr val="dk1"/>
                </a:solidFill>
              </a:rPr>
              <a:t>, what output should we expect? What about an empty list or one with negative numbers?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Finally, think about tradeoffs. Should our solution prioritize memory efficiency, speed, or simplicity?</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 How should I engage students?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Ask: "Can someone share an edge case they’ve encountered in past coding problems?"</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1" name="Shape 821"/>
        <p:cNvGrpSpPr/>
        <p:nvPr/>
      </p:nvGrpSpPr>
      <p:grpSpPr>
        <a:xfrm>
          <a:off x="0" y="0"/>
          <a:ext cx="0" cy="0"/>
          <a:chOff x="0" y="0"/>
          <a:chExt cx="0" cy="0"/>
        </a:xfrm>
      </p:grpSpPr>
      <p:sp>
        <p:nvSpPr>
          <p:cNvPr id="822" name="Google Shape;822;g32872c2b499_0_15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3" name="Google Shape;823;g32872c2b499_0_15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 Purpose:</a:t>
            </a:r>
            <a:r>
              <a:rPr lang="en">
                <a:solidFill>
                  <a:schemeClr val="dk1"/>
                </a:solidFill>
              </a:rPr>
              <a:t> Help students organize their thoughts and create a clear roadmap before coding.</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 What should I be doing?</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Demonstrate how to outline a solution using step-by-step instructions in plain language.</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Highlight the importance of simplicity and clarity in the plan.</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 What should I be saying?</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A good plan is like a map that guides your coding process. Start by describing your approach in one or two sentences. For instance, if we’re filtering numbers from a list, the plan might be: 'Loop through the list, check each element, and add valid elements to a new list.'</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Break this down further into smaller, manageable steps. For example: Step 1, initialize an empty list. Step 2, iterate through the original list. Step 3, append elements greater than the threshold to the new list.</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Remember, if your plan seems difficult to implement, it’s a sign you need to refine it.</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 How should I engage students?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Prompt: "If we were planning a solution to reverse a string, what steps would you include?"</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Encourage students to share their steps and discuss the clarity of their approaches.</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3" name="Shape 833"/>
        <p:cNvGrpSpPr/>
        <p:nvPr/>
      </p:nvGrpSpPr>
      <p:grpSpPr>
        <a:xfrm>
          <a:off x="0" y="0"/>
          <a:ext cx="0" cy="0"/>
          <a:chOff x="0" y="0"/>
          <a:chExt cx="0" cy="0"/>
        </a:xfrm>
      </p:grpSpPr>
      <p:sp>
        <p:nvSpPr>
          <p:cNvPr id="834" name="Google Shape;834;g32872c2b499_0_15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5" name="Google Shape;835;g32872c2b499_0_15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 Purpose:</a:t>
            </a:r>
            <a:r>
              <a:rPr lang="en">
                <a:solidFill>
                  <a:schemeClr val="dk1"/>
                </a:solidFill>
              </a:rPr>
              <a:t> Guide students in translating a clear plan into Python code.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 What should I be doing?</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Show how to implement the outlined plan while encouraging debugging and iteration.</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Normalize challenges by discussing common mistakes.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 What should I be saying?</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Now it’s time to bring our plan to life. Start coding step by step. If you encounter difficulties, revisit your plan—it might need adjustment.</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It’s okay to look up syntax or refer to cheat sheets. Debugging and fixing errors are integral parts of programming. For example, if our code isn’t appending to the list as expected, we might add a print statement to see what’s happening in each iteration.</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Writing clean, efficient code that aligns with your plan will make debugging and reviewing much easier.</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 How should I engage students?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Ask: "What’s one way you debug your code when something goes wrong?"</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5" name="Shape 845"/>
        <p:cNvGrpSpPr/>
        <p:nvPr/>
      </p:nvGrpSpPr>
      <p:grpSpPr>
        <a:xfrm>
          <a:off x="0" y="0"/>
          <a:ext cx="0" cy="0"/>
          <a:chOff x="0" y="0"/>
          <a:chExt cx="0" cy="0"/>
        </a:xfrm>
      </p:grpSpPr>
      <p:sp>
        <p:nvSpPr>
          <p:cNvPr id="846" name="Google Shape;846;g361315e0cf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7" name="Google Shape;847;g361315e0cf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3" name="Shape 853"/>
        <p:cNvGrpSpPr/>
        <p:nvPr/>
      </p:nvGrpSpPr>
      <p:grpSpPr>
        <a:xfrm>
          <a:off x="0" y="0"/>
          <a:ext cx="0" cy="0"/>
          <a:chOff x="0" y="0"/>
          <a:chExt cx="0" cy="0"/>
        </a:xfrm>
      </p:grpSpPr>
      <p:sp>
        <p:nvSpPr>
          <p:cNvPr id="854" name="Google Shape;854;g32872c2b499_0_15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5" name="Google Shape;855;g32872c2b499_0_15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 Purpose:</a:t>
            </a:r>
            <a:r>
              <a:rPr lang="en">
                <a:solidFill>
                  <a:schemeClr val="dk1"/>
                </a:solidFill>
              </a:rPr>
              <a:t> Demonstrate problem-solving using UPI while normalizing challenges.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 What should I be doing?</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Solve the given problem live using UPI. Highlight mistakes and demonstrate troubleshooting strategies.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 What should I be saying?</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Let’s solve a problem together using UPI. First, we’ll understand the problem by clarifying inputs and outputs. Then, we’ll plan and finally implement our solution.</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0" name="Shape 860"/>
        <p:cNvGrpSpPr/>
        <p:nvPr/>
      </p:nvGrpSpPr>
      <p:grpSpPr>
        <a:xfrm>
          <a:off x="0" y="0"/>
          <a:ext cx="0" cy="0"/>
          <a:chOff x="0" y="0"/>
          <a:chExt cx="0" cy="0"/>
        </a:xfrm>
      </p:grpSpPr>
      <p:sp>
        <p:nvSpPr>
          <p:cNvPr id="861" name="Google Shape;861;g3139e8e3d6e_0_12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2" name="Google Shape;862;g3139e8e3d6e_0_12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rPr>
              <a:t>🌟 </a:t>
            </a:r>
            <a:r>
              <a:rPr b="1" lang="en">
                <a:solidFill>
                  <a:schemeClr val="dk1"/>
                </a:solidFill>
              </a:rPr>
              <a:t>Purpose:</a:t>
            </a:r>
            <a:r>
              <a:rPr lang="en">
                <a:solidFill>
                  <a:schemeClr val="dk1"/>
                </a:solidFill>
              </a:rPr>
              <a:t> Demonstrate how to solve a problem using the </a:t>
            </a:r>
            <a:r>
              <a:rPr b="1" lang="en">
                <a:solidFill>
                  <a:schemeClr val="dk1"/>
                </a:solidFill>
              </a:rPr>
              <a:t>UPI</a:t>
            </a:r>
            <a:r>
              <a:rPr lang="en">
                <a:solidFill>
                  <a:schemeClr val="dk1"/>
                </a:solidFill>
              </a:rPr>
              <a:t> steps of the UMPIRE strategy (Understand, Plan, Implement), engaging students throughout and normalizing mistakes during implementation.</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 </a:t>
            </a:r>
            <a:r>
              <a:rPr b="1" lang="en">
                <a:solidFill>
                  <a:schemeClr val="dk1"/>
                </a:solidFill>
              </a:rPr>
              <a:t>What should I be doing?</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Walk through the UPI steps of the UMPIRE strategy using a coding problem.</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Encourage student participation by asking questions at each step.</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Normalize mistakes by introducing a small error and debugging it collaboratively.</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 </a:t>
            </a:r>
            <a:r>
              <a:rPr b="1" lang="en">
                <a:solidFill>
                  <a:schemeClr val="dk1"/>
                </a:solidFill>
              </a:rPr>
              <a:t>What should I be saying?</a:t>
            </a:r>
            <a:endParaRPr b="1">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1. Understand the Problem</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"Let’s start with the first step: </a:t>
            </a:r>
            <a:r>
              <a:rPr b="1" lang="en">
                <a:solidFill>
                  <a:schemeClr val="dk1"/>
                </a:solidFill>
              </a:rPr>
              <a:t>Understand</a:t>
            </a:r>
            <a:r>
              <a:rPr lang="en">
                <a:solidFill>
                  <a:schemeClr val="dk1"/>
                </a:solidFill>
              </a:rPr>
              <a:t>. The problem asks us to [insert problem details, e.g., find the maximum sum of any subarray in a given array]."</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"The input is [describe input], and the expected output is [describe output]. For example, if the input is [example input], the output should be [example output]."</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"Let’s identify edge cases. For example, what happens if the array is empty? Or if all elements are negative?"</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Ask: "Does everyone understand the problem requirements? Are there any questions?"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2. Plan</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"Now let’s move to </a:t>
            </a:r>
            <a:r>
              <a:rPr b="1" lang="en">
                <a:solidFill>
                  <a:schemeClr val="dk1"/>
                </a:solidFill>
              </a:rPr>
              <a:t>Plan</a:t>
            </a:r>
            <a:r>
              <a:rPr lang="en">
                <a:solidFill>
                  <a:schemeClr val="dk1"/>
                </a:solidFill>
              </a:rPr>
              <a:t>. How can we break this problem into smaller steps?"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"For example, if we’re finding the maximum sum of a subarray, we could iterate through the array and calculate sums dynamically using a sliding window approach."</a:t>
            </a:r>
            <a:endParaRPr>
              <a:solidFill>
                <a:schemeClr val="dk1"/>
              </a:solidFill>
            </a:endParaRPr>
          </a:p>
          <a:p>
            <a:pPr indent="0" lvl="0" marL="0" rtl="0" algn="l">
              <a:spcBef>
                <a:spcPts val="1200"/>
              </a:spcBef>
              <a:spcAft>
                <a:spcPts val="0"/>
              </a:spcAft>
              <a:buNone/>
            </a:pPr>
            <a:r>
              <a:rPr lang="en">
                <a:solidFill>
                  <a:schemeClr val="dk1"/>
                </a:solidFill>
              </a:rPr>
              <a:t>Write pseudocode:</a:t>
            </a:r>
            <a:br>
              <a:rPr lang="en">
                <a:solidFill>
                  <a:schemeClr val="dk1"/>
                </a:solidFill>
              </a:rPr>
            </a:br>
            <a:r>
              <a:rPr lang="en">
                <a:solidFill>
                  <a:schemeClr val="dk1"/>
                </a:solidFill>
              </a:rPr>
              <a:t> 1. Initialize variables to track the maximum sum and current sum.</a:t>
            </a:r>
            <a:endParaRPr>
              <a:solidFill>
                <a:schemeClr val="dk1"/>
              </a:solidFill>
            </a:endParaRPr>
          </a:p>
          <a:p>
            <a:pPr indent="0" lvl="0" marL="0" rtl="0" algn="l">
              <a:spcBef>
                <a:spcPts val="0"/>
              </a:spcBef>
              <a:spcAft>
                <a:spcPts val="0"/>
              </a:spcAft>
              <a:buNone/>
            </a:pPr>
            <a:r>
              <a:rPr lang="en">
                <a:solidFill>
                  <a:schemeClr val="dk1"/>
                </a:solidFill>
              </a:rPr>
              <a:t>2. Iterate through the array.</a:t>
            </a:r>
            <a:endParaRPr>
              <a:solidFill>
                <a:schemeClr val="dk1"/>
              </a:solidFill>
            </a:endParaRPr>
          </a:p>
          <a:p>
            <a:pPr indent="0" lvl="0" marL="0" rtl="0" algn="l">
              <a:spcBef>
                <a:spcPts val="0"/>
              </a:spcBef>
              <a:spcAft>
                <a:spcPts val="0"/>
              </a:spcAft>
              <a:buNone/>
            </a:pPr>
            <a:r>
              <a:rPr lang="en">
                <a:solidFill>
                  <a:schemeClr val="dk1"/>
                </a:solidFill>
              </a:rPr>
              <a:t>3. Update the current sum at each step, comparing it with the maximum sum.</a:t>
            </a:r>
            <a:endParaRPr>
              <a:solidFill>
                <a:schemeClr val="dk1"/>
              </a:solidFill>
            </a:endParaRPr>
          </a:p>
          <a:p>
            <a:pPr indent="0" lvl="0" marL="0" rtl="0" algn="l">
              <a:spcBef>
                <a:spcPts val="0"/>
              </a:spcBef>
              <a:spcAft>
                <a:spcPts val="0"/>
              </a:spcAft>
              <a:buNone/>
            </a:pPr>
            <a:r>
              <a:rPr lang="en">
                <a:solidFill>
                  <a:schemeClr val="dk1"/>
                </a:solidFill>
              </a:rPr>
              <a:t>4. Return the maximum sum.</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"Does this plan make sense? Does anyone see potential challenges or optimizations we could make?"</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3. Implement</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"Let’s implement our plan step by step. I’ll start by defining the function and setting up the loop."</a:t>
            </a:r>
            <a:endParaRPr>
              <a:solidFill>
                <a:schemeClr val="dk1"/>
              </a:solidFill>
            </a:endParaRPr>
          </a:p>
          <a:p>
            <a:pPr indent="0" lvl="0" marL="0" rtl="0" algn="l">
              <a:spcBef>
                <a:spcPts val="1200"/>
              </a:spcBef>
              <a:spcAft>
                <a:spcPts val="0"/>
              </a:spcAft>
              <a:buNone/>
            </a:pPr>
            <a:r>
              <a:rPr b="1" lang="en">
                <a:solidFill>
                  <a:schemeClr val="dk1"/>
                </a:solidFill>
              </a:rPr>
              <a:t>Code Example:</a:t>
            </a:r>
            <a:br>
              <a:rPr b="1" lang="en">
                <a:solidFill>
                  <a:schemeClr val="dk1"/>
                </a:solidFill>
              </a:rPr>
            </a:br>
            <a:r>
              <a:rPr lang="en">
                <a:solidFill>
                  <a:schemeClr val="dk1"/>
                </a:solidFill>
                <a:latin typeface="Consolas"/>
                <a:ea typeface="Consolas"/>
                <a:cs typeface="Consolas"/>
                <a:sym typeface="Consolas"/>
              </a:rPr>
              <a:t> def max_subarray_sum(arr):</a:t>
            </a:r>
            <a:endParaRPr>
              <a:solidFill>
                <a:schemeClr val="dk1"/>
              </a:solidFill>
              <a:latin typeface="Consolas"/>
              <a:ea typeface="Consolas"/>
              <a:cs typeface="Consolas"/>
              <a:sym typeface="Consolas"/>
            </a:endParaRPr>
          </a:p>
          <a:p>
            <a:pPr indent="0" lvl="0" marL="0" rtl="0" algn="l">
              <a:spcBef>
                <a:spcPts val="0"/>
              </a:spcBef>
              <a:spcAft>
                <a:spcPts val="0"/>
              </a:spcAft>
              <a:buNone/>
            </a:pPr>
            <a:r>
              <a:rPr lang="en">
                <a:solidFill>
                  <a:schemeClr val="dk1"/>
                </a:solidFill>
                <a:latin typeface="Consolas"/>
                <a:ea typeface="Consolas"/>
                <a:cs typeface="Consolas"/>
                <a:sym typeface="Consolas"/>
              </a:rPr>
              <a:t>    max_sum = float('-inf')</a:t>
            </a:r>
            <a:endParaRPr>
              <a:solidFill>
                <a:schemeClr val="dk1"/>
              </a:solidFill>
              <a:latin typeface="Consolas"/>
              <a:ea typeface="Consolas"/>
              <a:cs typeface="Consolas"/>
              <a:sym typeface="Consolas"/>
            </a:endParaRPr>
          </a:p>
          <a:p>
            <a:pPr indent="0" lvl="0" marL="0" rtl="0" algn="l">
              <a:spcBef>
                <a:spcPts val="0"/>
              </a:spcBef>
              <a:spcAft>
                <a:spcPts val="0"/>
              </a:spcAft>
              <a:buNone/>
            </a:pPr>
            <a:r>
              <a:rPr lang="en">
                <a:solidFill>
                  <a:schemeClr val="dk1"/>
                </a:solidFill>
                <a:latin typeface="Consolas"/>
                <a:ea typeface="Consolas"/>
                <a:cs typeface="Consolas"/>
                <a:sym typeface="Consolas"/>
              </a:rPr>
              <a:t>    current_sum = 0</a:t>
            </a:r>
            <a:endParaRPr>
              <a:solidFill>
                <a:schemeClr val="dk1"/>
              </a:solidFill>
              <a:latin typeface="Consolas"/>
              <a:ea typeface="Consolas"/>
              <a:cs typeface="Consolas"/>
              <a:sym typeface="Consolas"/>
            </a:endParaRPr>
          </a:p>
          <a:p>
            <a:pPr indent="0" lvl="0" marL="0" rtl="0" algn="l">
              <a:spcBef>
                <a:spcPts val="0"/>
              </a:spcBef>
              <a:spcAft>
                <a:spcPts val="0"/>
              </a:spcAft>
              <a:buNone/>
            </a:pPr>
            <a:r>
              <a:rPr lang="en">
                <a:solidFill>
                  <a:schemeClr val="dk1"/>
                </a:solidFill>
                <a:latin typeface="Consolas"/>
                <a:ea typeface="Consolas"/>
                <a:cs typeface="Consolas"/>
                <a:sym typeface="Consolas"/>
              </a:rPr>
              <a:t>    for num in arr:</a:t>
            </a:r>
            <a:endParaRPr>
              <a:solidFill>
                <a:schemeClr val="dk1"/>
              </a:solidFill>
              <a:latin typeface="Consolas"/>
              <a:ea typeface="Consolas"/>
              <a:cs typeface="Consolas"/>
              <a:sym typeface="Consolas"/>
            </a:endParaRPr>
          </a:p>
          <a:p>
            <a:pPr indent="0" lvl="0" marL="0" rtl="0" algn="l">
              <a:spcBef>
                <a:spcPts val="0"/>
              </a:spcBef>
              <a:spcAft>
                <a:spcPts val="0"/>
              </a:spcAft>
              <a:buNone/>
            </a:pPr>
            <a:r>
              <a:rPr lang="en">
                <a:solidFill>
                  <a:schemeClr val="dk1"/>
                </a:solidFill>
                <a:latin typeface="Consolas"/>
                <a:ea typeface="Consolas"/>
                <a:cs typeface="Consolas"/>
                <a:sym typeface="Consolas"/>
              </a:rPr>
              <a:t>        current_sum = max(num, current_sum + num)</a:t>
            </a:r>
            <a:endParaRPr>
              <a:solidFill>
                <a:schemeClr val="dk1"/>
              </a:solidFill>
              <a:latin typeface="Consolas"/>
              <a:ea typeface="Consolas"/>
              <a:cs typeface="Consolas"/>
              <a:sym typeface="Consolas"/>
            </a:endParaRPr>
          </a:p>
          <a:p>
            <a:pPr indent="0" lvl="0" marL="0" rtl="0" algn="l">
              <a:spcBef>
                <a:spcPts val="0"/>
              </a:spcBef>
              <a:spcAft>
                <a:spcPts val="0"/>
              </a:spcAft>
              <a:buNone/>
            </a:pPr>
            <a:r>
              <a:rPr lang="en">
                <a:solidFill>
                  <a:schemeClr val="dk1"/>
                </a:solidFill>
                <a:latin typeface="Consolas"/>
                <a:ea typeface="Consolas"/>
                <a:cs typeface="Consolas"/>
                <a:sym typeface="Consolas"/>
              </a:rPr>
              <a:t>        max_sum = max(max_sum, current_sum)</a:t>
            </a:r>
            <a:endParaRPr>
              <a:solidFill>
                <a:schemeClr val="dk1"/>
              </a:solidFill>
              <a:latin typeface="Consolas"/>
              <a:ea typeface="Consolas"/>
              <a:cs typeface="Consolas"/>
              <a:sym typeface="Consolas"/>
            </a:endParaRPr>
          </a:p>
          <a:p>
            <a:pPr indent="0" lvl="0" marL="0" rtl="0" algn="l">
              <a:spcBef>
                <a:spcPts val="0"/>
              </a:spcBef>
              <a:spcAft>
                <a:spcPts val="0"/>
              </a:spcAft>
              <a:buNone/>
            </a:pPr>
            <a:r>
              <a:rPr lang="en">
                <a:solidFill>
                  <a:schemeClr val="dk1"/>
                </a:solidFill>
                <a:latin typeface="Consolas"/>
                <a:ea typeface="Consolas"/>
                <a:cs typeface="Consolas"/>
                <a:sym typeface="Consolas"/>
              </a:rPr>
              <a:t>    return max_sum</a:t>
            </a:r>
            <a:endParaRPr>
              <a:solidFill>
                <a:schemeClr val="dk1"/>
              </a:solidFill>
              <a:latin typeface="Consolas"/>
              <a:ea typeface="Consolas"/>
              <a:cs typeface="Consolas"/>
              <a:sym typeface="Consolas"/>
            </a:endParaRPr>
          </a:p>
          <a:p>
            <a:pPr indent="0" lvl="0" marL="0" rtl="0" algn="l">
              <a:lnSpc>
                <a:spcPct val="115000"/>
              </a:lnSpc>
              <a:spcBef>
                <a:spcPts val="1200"/>
              </a:spcBef>
              <a:spcAft>
                <a:spcPts val="0"/>
              </a:spcAft>
              <a:buNone/>
            </a:pPr>
            <a:r>
              <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"Notice how we update both </a:t>
            </a:r>
            <a:r>
              <a:rPr lang="en">
                <a:solidFill>
                  <a:srgbClr val="188038"/>
                </a:solidFill>
                <a:latin typeface="Roboto Mono"/>
                <a:ea typeface="Roboto Mono"/>
                <a:cs typeface="Roboto Mono"/>
                <a:sym typeface="Roboto Mono"/>
              </a:rPr>
              <a:t>current_sum</a:t>
            </a:r>
            <a:r>
              <a:rPr lang="en">
                <a:solidFill>
                  <a:schemeClr val="dk1"/>
                </a:solidFill>
              </a:rPr>
              <a:t> and </a:t>
            </a:r>
            <a:r>
              <a:rPr lang="en">
                <a:solidFill>
                  <a:srgbClr val="188038"/>
                </a:solidFill>
                <a:latin typeface="Roboto Mono"/>
                <a:ea typeface="Roboto Mono"/>
                <a:cs typeface="Roboto Mono"/>
                <a:sym typeface="Roboto Mono"/>
              </a:rPr>
              <a:t>max_sum</a:t>
            </a:r>
            <a:r>
              <a:rPr lang="en">
                <a:solidFill>
                  <a:schemeClr val="dk1"/>
                </a:solidFill>
              </a:rPr>
              <a:t> as we iterate through the array."</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Normalize Mistakes:</a:t>
            </a:r>
            <a:r>
              <a:rPr lang="en">
                <a:solidFill>
                  <a:schemeClr val="dk1"/>
                </a:solidFill>
              </a:rPr>
              <a:t> Introduce an intentional error, such as forgetting to initialize </a:t>
            </a:r>
            <a:r>
              <a:rPr lang="en">
                <a:solidFill>
                  <a:srgbClr val="188038"/>
                </a:solidFill>
                <a:latin typeface="Roboto Mono"/>
                <a:ea typeface="Roboto Mono"/>
                <a:cs typeface="Roboto Mono"/>
                <a:sym typeface="Roboto Mono"/>
              </a:rPr>
              <a:t>max_sum</a:t>
            </a:r>
            <a:r>
              <a:rPr lang="en">
                <a:solidFill>
                  <a:schemeClr val="dk1"/>
                </a:solidFill>
              </a:rPr>
              <a:t>. Run the code and debug together:</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"Hmm, it looks like we’re getting an error or incorrect output. Why do you think this is happening?"</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"Let’s check our variable initialization. Ah, we forgot to set </a:t>
            </a:r>
            <a:r>
              <a:rPr lang="en">
                <a:solidFill>
                  <a:srgbClr val="188038"/>
                </a:solidFill>
                <a:latin typeface="Roboto Mono"/>
                <a:ea typeface="Roboto Mono"/>
                <a:cs typeface="Roboto Mono"/>
                <a:sym typeface="Roboto Mono"/>
              </a:rPr>
              <a:t>max_sum</a:t>
            </a:r>
            <a:r>
              <a:rPr lang="en">
                <a:solidFill>
                  <a:schemeClr val="dk1"/>
                </a:solidFill>
              </a:rPr>
              <a:t> to a very small value initially. Let’s fix that and rerun the code."</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 </a:t>
            </a:r>
            <a:r>
              <a:rPr b="1" lang="en">
                <a:solidFill>
                  <a:schemeClr val="dk1"/>
                </a:solidFill>
              </a:rPr>
              <a:t>How should I engage students?</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Ask: "What’s our next step after defining the variables? Why is this important?"</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Prompt predictions: "Before running the code, what output do you expect for the input </a:t>
            </a:r>
            <a:r>
              <a:rPr lang="en">
                <a:solidFill>
                  <a:srgbClr val="188038"/>
                </a:solidFill>
                <a:latin typeface="Roboto Mono"/>
                <a:ea typeface="Roboto Mono"/>
                <a:cs typeface="Roboto Mono"/>
                <a:sym typeface="Roboto Mono"/>
              </a:rPr>
              <a:t>[1, -2, 3, 5, -1]</a:t>
            </a:r>
            <a:r>
              <a:rPr lang="en">
                <a:solidFill>
                  <a:schemeClr val="dk1"/>
                </a:solidFill>
              </a:rPr>
              <a:t>?"</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Encourage questions: "Does anyone see any potential issues with this approach? Let’s discuss!"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Celebrate contributions: "Great catch on the initialization error! Debugging is a key skill we’re building here."</a:t>
            </a:r>
            <a:endParaRPr>
              <a:solidFill>
                <a:schemeClr val="dk1"/>
              </a:solidFill>
            </a:endParaRPr>
          </a:p>
          <a:p>
            <a:pPr indent="0" lvl="0" marL="0" rtl="0" algn="l">
              <a:spcBef>
                <a:spcPts val="1200"/>
              </a:spcBef>
              <a:spcAft>
                <a:spcPts val="0"/>
              </a:spcAft>
              <a:buNone/>
            </a:pPr>
            <a:r>
              <a:t/>
            </a:r>
            <a:endParaRPr>
              <a:solidFill>
                <a:schemeClr val="dk1"/>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9" name="Shape 869"/>
        <p:cNvGrpSpPr/>
        <p:nvPr/>
      </p:nvGrpSpPr>
      <p:grpSpPr>
        <a:xfrm>
          <a:off x="0" y="0"/>
          <a:ext cx="0" cy="0"/>
          <a:chOff x="0" y="0"/>
          <a:chExt cx="0" cy="0"/>
        </a:xfrm>
      </p:grpSpPr>
      <p:sp>
        <p:nvSpPr>
          <p:cNvPr id="870" name="Google Shape;870;g361315e0cfd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1" name="Google Shape;871;g361315e0cfd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1" name="Shape 711"/>
        <p:cNvGrpSpPr/>
        <p:nvPr/>
      </p:nvGrpSpPr>
      <p:grpSpPr>
        <a:xfrm>
          <a:off x="0" y="0"/>
          <a:ext cx="0" cy="0"/>
          <a:chOff x="0" y="0"/>
          <a:chExt cx="0" cy="0"/>
        </a:xfrm>
      </p:grpSpPr>
      <p:sp>
        <p:nvSpPr>
          <p:cNvPr id="712" name="Google Shape;712;g3174df2b5d0_0_4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3" name="Google Shape;713;g3174df2b5d0_0_4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rPr>
              <a:t>🌟 </a:t>
            </a:r>
            <a:r>
              <a:rPr b="1" lang="en">
                <a:solidFill>
                  <a:schemeClr val="dk1"/>
                </a:solidFill>
              </a:rPr>
              <a:t>Purpose: </a:t>
            </a:r>
            <a:r>
              <a:rPr lang="en">
                <a:solidFill>
                  <a:schemeClr val="dk1"/>
                </a:solidFill>
              </a:rPr>
              <a:t>Provide a clear roadmap for the session and set expectations for timing and activities.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 </a:t>
            </a:r>
            <a:r>
              <a:rPr b="1" lang="en">
                <a:solidFill>
                  <a:schemeClr val="dk1"/>
                </a:solidFill>
              </a:rPr>
              <a:t>What should I be doing?</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Walk students through the agenda step-by-step.</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Highlight key activities like the UMPIRE strategy introduction and collaborative problem solving.</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 </a:t>
            </a:r>
            <a:r>
              <a:rPr b="1" lang="en">
                <a:solidFill>
                  <a:schemeClr val="dk1"/>
                </a:solidFill>
              </a:rPr>
              <a:t>What should I be saying?</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Here’s what we’ll be covering today: We’ll start with a quick introduction and warm-up activity to get ready for the session.</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Next, we’ll spend about 30 minutes diving into the UMPIRE strategy—this is the core of today’s lesson and will give you a structured approach to tackling coding problems.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After a short 5-minute break, we’ll move into collaborative problem solving, where you’ll get hands-on practice with a partner or group.</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Finally, we’ll wrap up with reflections and reminders for the week ahead.</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Let me know if you have any questions about today’s schedule or activities!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 </a:t>
            </a:r>
            <a:r>
              <a:rPr b="1" lang="en">
                <a:solidFill>
                  <a:schemeClr val="dk1"/>
                </a:solidFill>
              </a:rPr>
              <a:t>How should I engage students?</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Ask: "Does anyone have specific questions about today’s plan or anything they’re particularly excited to work on?"</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Encourage thumbs-up reactions or quick feedback in the chat to confirm understanding of the agenda.</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Highlight the importance of the collaborative problem-solving section: "This is a great chance to apply what you’ve learned and get feedback from peers."</a:t>
            </a:r>
            <a:endParaRPr>
              <a:solidFill>
                <a:schemeClr val="dk1"/>
              </a:solidFill>
            </a:endParaRPr>
          </a:p>
          <a:p>
            <a:pPr indent="0" lvl="0" marL="0" rtl="0" algn="l">
              <a:lnSpc>
                <a:spcPct val="115000"/>
              </a:lnSpc>
              <a:spcBef>
                <a:spcPts val="1200"/>
              </a:spcBef>
              <a:spcAft>
                <a:spcPts val="1200"/>
              </a:spcAft>
              <a:buNone/>
            </a:pPr>
            <a:r>
              <a:t/>
            </a:r>
            <a:endParaRPr>
              <a:solidFill>
                <a:schemeClr val="dk1"/>
              </a:solidFil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5" name="Shape 875"/>
        <p:cNvGrpSpPr/>
        <p:nvPr/>
      </p:nvGrpSpPr>
      <p:grpSpPr>
        <a:xfrm>
          <a:off x="0" y="0"/>
          <a:ext cx="0" cy="0"/>
          <a:chOff x="0" y="0"/>
          <a:chExt cx="0" cy="0"/>
        </a:xfrm>
      </p:grpSpPr>
      <p:sp>
        <p:nvSpPr>
          <p:cNvPr id="876" name="Google Shape;876;g361315e0cfd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7" name="Google Shape;877;g361315e0cfd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3" name="Shape 883"/>
        <p:cNvGrpSpPr/>
        <p:nvPr/>
      </p:nvGrpSpPr>
      <p:grpSpPr>
        <a:xfrm>
          <a:off x="0" y="0"/>
          <a:ext cx="0" cy="0"/>
          <a:chOff x="0" y="0"/>
          <a:chExt cx="0" cy="0"/>
        </a:xfrm>
      </p:grpSpPr>
      <p:sp>
        <p:nvSpPr>
          <p:cNvPr id="884" name="Google Shape;884;g32872c2b499_0_4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5" name="Google Shape;885;g32872c2b499_0_4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 Purpose:</a:t>
            </a:r>
            <a:r>
              <a:rPr lang="en">
                <a:solidFill>
                  <a:schemeClr val="dk1"/>
                </a:solidFill>
              </a:rPr>
              <a:t> Provide a short break to refresh and re-energize.</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en">
                <a:solidFill>
                  <a:schemeClr val="dk1"/>
                </a:solidFill>
              </a:rPr>
              <a:t>✅ What should I be doing?</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Announce the break and remind students to return on time.</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Play the countdown timer video (be sure to share sound).</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en">
                <a:solidFill>
                  <a:schemeClr val="dk1"/>
                </a:solidFill>
              </a:rPr>
              <a:t>🎙️ What should I be saying?</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Let’s take 5 minutes to step away from the screen. Be sure to return promptly.</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9" name="Shape 889"/>
        <p:cNvGrpSpPr/>
        <p:nvPr/>
      </p:nvGrpSpPr>
      <p:grpSpPr>
        <a:xfrm>
          <a:off x="0" y="0"/>
          <a:ext cx="0" cy="0"/>
          <a:chOff x="0" y="0"/>
          <a:chExt cx="0" cy="0"/>
        </a:xfrm>
      </p:grpSpPr>
      <p:sp>
        <p:nvSpPr>
          <p:cNvPr id="890" name="Google Shape;890;g32872c2b499_0_5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1" name="Google Shape;891;g32872c2b499_0_5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5" name="Shape 895"/>
        <p:cNvGrpSpPr/>
        <p:nvPr/>
      </p:nvGrpSpPr>
      <p:grpSpPr>
        <a:xfrm>
          <a:off x="0" y="0"/>
          <a:ext cx="0" cy="0"/>
          <a:chOff x="0" y="0"/>
          <a:chExt cx="0" cy="0"/>
        </a:xfrm>
      </p:grpSpPr>
      <p:sp>
        <p:nvSpPr>
          <p:cNvPr id="896" name="Google Shape;896;g32872c2b499_0_5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7" name="Google Shape;897;g32872c2b499_0_5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 Purpose:</a:t>
            </a:r>
            <a:r>
              <a:rPr lang="en">
                <a:solidFill>
                  <a:schemeClr val="dk1"/>
                </a:solidFill>
              </a:rPr>
              <a:t> Smoothly transition students into breakout rooms for collaboration.</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en">
                <a:solidFill>
                  <a:schemeClr val="dk1"/>
                </a:solidFill>
              </a:rPr>
              <a:t>✅ What should I be doing?</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Share room assignments and explain how to join breakout rooms.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en">
                <a:solidFill>
                  <a:schemeClr val="dk1"/>
                </a:solidFill>
              </a:rPr>
              <a:t>🎙️ What should I be saying?</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Use the link to find your room and introduce yourself to your group.</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en">
                <a:solidFill>
                  <a:schemeClr val="dk1"/>
                </a:solidFill>
              </a:rPr>
              <a:t>🙌🏽 How should I engage students?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Check that everyone understands the process before sending them to breakout rooms.</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4" name="Shape 904"/>
        <p:cNvGrpSpPr/>
        <p:nvPr/>
      </p:nvGrpSpPr>
      <p:grpSpPr>
        <a:xfrm>
          <a:off x="0" y="0"/>
          <a:ext cx="0" cy="0"/>
          <a:chOff x="0" y="0"/>
          <a:chExt cx="0" cy="0"/>
        </a:xfrm>
      </p:grpSpPr>
      <p:sp>
        <p:nvSpPr>
          <p:cNvPr id="905" name="Google Shape;905;g32872c2b499_0_5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6" name="Google Shape;906;g32872c2b499_0_5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1" name="Shape 911"/>
        <p:cNvGrpSpPr/>
        <p:nvPr/>
      </p:nvGrpSpPr>
      <p:grpSpPr>
        <a:xfrm>
          <a:off x="0" y="0"/>
          <a:ext cx="0" cy="0"/>
          <a:chOff x="0" y="0"/>
          <a:chExt cx="0" cy="0"/>
        </a:xfrm>
      </p:grpSpPr>
      <p:sp>
        <p:nvSpPr>
          <p:cNvPr id="912" name="Google Shape;912;g32872c2b499_0_5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3" name="Google Shape;913;g32872c2b499_0_5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7" name="Shape 917"/>
        <p:cNvGrpSpPr/>
        <p:nvPr/>
      </p:nvGrpSpPr>
      <p:grpSpPr>
        <a:xfrm>
          <a:off x="0" y="0"/>
          <a:ext cx="0" cy="0"/>
          <a:chOff x="0" y="0"/>
          <a:chExt cx="0" cy="0"/>
        </a:xfrm>
      </p:grpSpPr>
      <p:sp>
        <p:nvSpPr>
          <p:cNvPr id="918" name="Google Shape;918;g32872c2b499_0_5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9" name="Google Shape;919;g32872c2b499_0_5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 Purpose:</a:t>
            </a:r>
            <a:r>
              <a:rPr lang="en">
                <a:solidFill>
                  <a:schemeClr val="dk1"/>
                </a:solidFill>
              </a:rPr>
              <a:t> End the session on a positive note.</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en">
                <a:solidFill>
                  <a:schemeClr val="dk1"/>
                </a:solidFill>
              </a:rPr>
              <a:t>✅ What should I be doing?</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Prompt students to share their reflections in the chat.</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en">
                <a:solidFill>
                  <a:schemeClr val="dk1"/>
                </a:solidFill>
              </a:rPr>
              <a:t>🎙️ What should I be saying?</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Let’s celebrate your wins. Share one good thing you learned or accomplished today!</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en">
                <a:solidFill>
                  <a:schemeClr val="dk1"/>
                </a:solidFill>
              </a:rPr>
              <a:t>🙌🏽 How should I engage students?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Read a few responses aloud and celebrate with enthusiasm.</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2" name="Shape 922"/>
        <p:cNvGrpSpPr/>
        <p:nvPr/>
      </p:nvGrpSpPr>
      <p:grpSpPr>
        <a:xfrm>
          <a:off x="0" y="0"/>
          <a:ext cx="0" cy="0"/>
          <a:chOff x="0" y="0"/>
          <a:chExt cx="0" cy="0"/>
        </a:xfrm>
      </p:grpSpPr>
      <p:sp>
        <p:nvSpPr>
          <p:cNvPr id="923" name="Google Shape;923;g32872c2b499_0_5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4" name="Google Shape;924;g32872c2b499_0_5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 Purpose:</a:t>
            </a:r>
            <a:r>
              <a:rPr lang="en">
                <a:solidFill>
                  <a:schemeClr val="dk1"/>
                </a:solidFill>
              </a:rPr>
              <a:t> Gather feedback to improve future sessions.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en">
                <a:solidFill>
                  <a:schemeClr val="dk1"/>
                </a:solidFill>
              </a:rPr>
              <a:t>✅ What should I be doing?</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Share the survey link and emphasize its importance.</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en">
                <a:solidFill>
                  <a:schemeClr val="dk1"/>
                </a:solidFill>
              </a:rPr>
              <a:t>🎙️ What should I be saying?</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Your feedback helps us make these sessions even better. Please take a moment to complete the survey.</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en">
                <a:solidFill>
                  <a:schemeClr val="dk1"/>
                </a:solidFill>
              </a:rPr>
              <a:t>🙌🏽 How should I engage students?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Thank students for their input and explain how feedback has been used in the past.</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0" name="Shape 930"/>
        <p:cNvGrpSpPr/>
        <p:nvPr/>
      </p:nvGrpSpPr>
      <p:grpSpPr>
        <a:xfrm>
          <a:off x="0" y="0"/>
          <a:ext cx="0" cy="0"/>
          <a:chOff x="0" y="0"/>
          <a:chExt cx="0" cy="0"/>
        </a:xfrm>
      </p:grpSpPr>
      <p:sp>
        <p:nvSpPr>
          <p:cNvPr id="931" name="Google Shape;931;g361315e0cfd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2" name="Google Shape;932;g361315e0cfd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 Purpose:</a:t>
            </a:r>
            <a:r>
              <a:rPr lang="en">
                <a:solidFill>
                  <a:schemeClr val="dk1"/>
                </a:solidFill>
              </a:rPr>
              <a:t> Narrow the focus to the first three UMPIRE steps.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 What should I be doing?</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Highlight the importance of the Understand, Plan, and Implement steps.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 What should I be saying?</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For now, we’ll focus on UPI: Understand, Plan, and Implement. Mastering these sets a strong foundation for solving problems.</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7" name="Shape 947"/>
        <p:cNvGrpSpPr/>
        <p:nvPr/>
      </p:nvGrpSpPr>
      <p:grpSpPr>
        <a:xfrm>
          <a:off x="0" y="0"/>
          <a:ext cx="0" cy="0"/>
          <a:chOff x="0" y="0"/>
          <a:chExt cx="0" cy="0"/>
        </a:xfrm>
      </p:grpSpPr>
      <p:sp>
        <p:nvSpPr>
          <p:cNvPr id="948" name="Google Shape;948;g361315e0cfd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9" name="Google Shape;949;g361315e0cfd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7" name="Shape 717"/>
        <p:cNvGrpSpPr/>
        <p:nvPr/>
      </p:nvGrpSpPr>
      <p:grpSpPr>
        <a:xfrm>
          <a:off x="0" y="0"/>
          <a:ext cx="0" cy="0"/>
          <a:chOff x="0" y="0"/>
          <a:chExt cx="0" cy="0"/>
        </a:xfrm>
      </p:grpSpPr>
      <p:sp>
        <p:nvSpPr>
          <p:cNvPr id="718" name="Google Shape;718;g3174df2b5d0_0_4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9" name="Google Shape;719;g3174df2b5d0_0_4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4" name="Shape 954"/>
        <p:cNvGrpSpPr/>
        <p:nvPr/>
      </p:nvGrpSpPr>
      <p:grpSpPr>
        <a:xfrm>
          <a:off x="0" y="0"/>
          <a:ext cx="0" cy="0"/>
          <a:chOff x="0" y="0"/>
          <a:chExt cx="0" cy="0"/>
        </a:xfrm>
      </p:grpSpPr>
      <p:sp>
        <p:nvSpPr>
          <p:cNvPr id="955" name="Google Shape;955;g32872c2b499_0_5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6" name="Google Shape;956;g32872c2b499_0_5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 Purpose:</a:t>
            </a:r>
            <a:r>
              <a:rPr lang="en">
                <a:solidFill>
                  <a:schemeClr val="dk1"/>
                </a:solidFill>
              </a:rPr>
              <a:t> Reinforce key tasks and deadlines.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en">
                <a:solidFill>
                  <a:schemeClr val="dk1"/>
                </a:solidFill>
              </a:rPr>
              <a:t>✅ What should I be doing?</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Summarize next steps and encourage continued engagement.</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en">
                <a:solidFill>
                  <a:schemeClr val="dk1"/>
                </a:solidFill>
              </a:rPr>
              <a:t>🎙️ What should I be saying?</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Don’t forget to complete the problem sets and take the HackerRank assessment by Sunday!</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en">
                <a:solidFill>
                  <a:schemeClr val="dk1"/>
                </a:solidFill>
              </a:rPr>
              <a:t>🙌🏽 How should I engage students?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Encourage students to ask any lingering questions before signing off.</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3" name="Shape 723"/>
        <p:cNvGrpSpPr/>
        <p:nvPr/>
      </p:nvGrpSpPr>
      <p:grpSpPr>
        <a:xfrm>
          <a:off x="0" y="0"/>
          <a:ext cx="0" cy="0"/>
          <a:chOff x="0" y="0"/>
          <a:chExt cx="0" cy="0"/>
        </a:xfrm>
      </p:grpSpPr>
      <p:sp>
        <p:nvSpPr>
          <p:cNvPr id="724" name="Google Shape;724;g32872c2b499_0_24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5" name="Google Shape;725;g32872c2b499_0_24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 Purpose:</a:t>
            </a:r>
            <a:r>
              <a:rPr lang="en">
                <a:solidFill>
                  <a:schemeClr val="dk1"/>
                </a:solidFill>
              </a:rPr>
              <a:t> Encourage visual engagement for better interaction.</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 What should I be doing?</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Kindly ask students to enable their cameras.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 What should I be saying?</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It’s great to see everyone! Turning on your cameras helps us stay connected and engaged.</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 How should I engage students?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Use humor or compliments: "I know we’re all rocking the Zoom look today—let’s see those smiles!"</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0" name="Shape 730"/>
        <p:cNvGrpSpPr/>
        <p:nvPr/>
      </p:nvGrpSpPr>
      <p:grpSpPr>
        <a:xfrm>
          <a:off x="0" y="0"/>
          <a:ext cx="0" cy="0"/>
          <a:chOff x="0" y="0"/>
          <a:chExt cx="0" cy="0"/>
        </a:xfrm>
      </p:grpSpPr>
      <p:sp>
        <p:nvSpPr>
          <p:cNvPr id="731" name="Google Shape;731;g32872c2b499_0_24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2" name="Google Shape;732;g32872c2b499_0_24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 Purpose:</a:t>
            </a:r>
            <a:r>
              <a:rPr lang="en">
                <a:solidFill>
                  <a:schemeClr val="dk1"/>
                </a:solidFill>
              </a:rPr>
              <a:t> Stress the importance of being on camera to participate.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 What should I be doing?</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Kindly remind students of the camera policy and address any concerns.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 What should I be saying?</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To maintain engagement, please have your cameras on during the session. If you’re unresponsive, we may have to remove you from today’s class.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 How should I engage students?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Acknowledge challenges like technical issues and offer solutions (e.g., joining audio-only temporarily).</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9" name="Shape 739"/>
        <p:cNvGrpSpPr/>
        <p:nvPr/>
      </p:nvGrpSpPr>
      <p:grpSpPr>
        <a:xfrm>
          <a:off x="0" y="0"/>
          <a:ext cx="0" cy="0"/>
          <a:chOff x="0" y="0"/>
          <a:chExt cx="0" cy="0"/>
        </a:xfrm>
      </p:grpSpPr>
      <p:sp>
        <p:nvSpPr>
          <p:cNvPr id="740" name="Google Shape;740;g32872c2b499_0_24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1" name="Google Shape;741;g32872c2b499_0_24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6" name="Shape 746"/>
        <p:cNvGrpSpPr/>
        <p:nvPr/>
      </p:nvGrpSpPr>
      <p:grpSpPr>
        <a:xfrm>
          <a:off x="0" y="0"/>
          <a:ext cx="0" cy="0"/>
          <a:chOff x="0" y="0"/>
          <a:chExt cx="0" cy="0"/>
        </a:xfrm>
      </p:grpSpPr>
      <p:sp>
        <p:nvSpPr>
          <p:cNvPr id="747" name="Google Shape;747;g32872c2b499_0_24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8" name="Google Shape;748;g32872c2b499_0_24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 Purpose:</a:t>
            </a:r>
            <a:r>
              <a:rPr lang="en">
                <a:solidFill>
                  <a:schemeClr val="dk1"/>
                </a:solidFill>
              </a:rPr>
              <a:t> Share feedback from the previous session and highlight areas of success and improvement.</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 What should I be doing?</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Summarize feedback from the previous session's survey and present key takeaways.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 What should I be saying?</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From your feedback, it seems many of you enjoyed [highlighted aspect]. One suggestion was [area for improvement]. We’ll work on that today.</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en">
                <a:solidFill>
                  <a:schemeClr val="dk1"/>
                </a:solidFill>
              </a:rPr>
              <a:t>🙌🏽 How should I engage students?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Ask: "Does anyone have additional feedback or suggestions?"</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3" name="Shape 753"/>
        <p:cNvGrpSpPr/>
        <p:nvPr/>
      </p:nvGrpSpPr>
      <p:grpSpPr>
        <a:xfrm>
          <a:off x="0" y="0"/>
          <a:ext cx="0" cy="0"/>
          <a:chOff x="0" y="0"/>
          <a:chExt cx="0" cy="0"/>
        </a:xfrm>
      </p:grpSpPr>
      <p:sp>
        <p:nvSpPr>
          <p:cNvPr id="754" name="Google Shape;754;g32872c2b499_0_24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5" name="Google Shape;755;g32872c2b499_0_24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 Purpose:</a:t>
            </a:r>
            <a:r>
              <a:rPr lang="en">
                <a:solidFill>
                  <a:schemeClr val="dk1"/>
                </a:solidFill>
              </a:rPr>
              <a:t> Prepare students for the breakout room process.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 What should I be doing?</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Explain how breakout rooms are assigned and ensure everyone understands.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 What should I be saying?</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We’ll use your entry tickets to assign breakout rooms based on your unit. Once your room is assigned, you’ll navigate there for collaborative problem-solving.</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 How should I engage students?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Answer questions about breakout rooms and provide troubleshooting tips.</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1" name="Shape 761"/>
        <p:cNvGrpSpPr/>
        <p:nvPr/>
      </p:nvGrpSpPr>
      <p:grpSpPr>
        <a:xfrm>
          <a:off x="0" y="0"/>
          <a:ext cx="0" cy="0"/>
          <a:chOff x="0" y="0"/>
          <a:chExt cx="0" cy="0"/>
        </a:xfrm>
      </p:grpSpPr>
      <p:sp>
        <p:nvSpPr>
          <p:cNvPr id="762" name="Google Shape;762;g35fc061ec35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3" name="Google Shape;763;g35fc061ec35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3.png"/><Relationship Id="rId3" Type="http://schemas.openxmlformats.org/officeDocument/2006/relationships/image" Target="../media/image2.png"/><Relationship Id="rId4"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 Id="rId3" Type="http://schemas.openxmlformats.org/officeDocument/2006/relationships/image" Target="../media/image4.png"/><Relationship Id="rId4" Type="http://schemas.openxmlformats.org/officeDocument/2006/relationships/image" Target="../media/image1.png"/><Relationship Id="rId5" Type="http://schemas.openxmlformats.org/officeDocument/2006/relationships/image" Target="../media/image43.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 Id="rId3" Type="http://schemas.openxmlformats.org/officeDocument/2006/relationships/image" Target="../media/image6.png"/><Relationship Id="rId4" Type="http://schemas.openxmlformats.org/officeDocument/2006/relationships/image" Target="../media/image1.png"/><Relationship Id="rId5" Type="http://schemas.openxmlformats.org/officeDocument/2006/relationships/image" Target="../media/image1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 Id="rId3" Type="http://schemas.openxmlformats.org/officeDocument/2006/relationships/image" Target="../media/image6.png"/><Relationship Id="rId4" Type="http://schemas.openxmlformats.org/officeDocument/2006/relationships/image" Target="../media/image11.png"/><Relationship Id="rId5"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 Id="rId3" Type="http://schemas.openxmlformats.org/officeDocument/2006/relationships/image" Target="../media/image35.png"/><Relationship Id="rId4" Type="http://schemas.openxmlformats.org/officeDocument/2006/relationships/image" Target="../media/image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 Id="rId3" Type="http://schemas.openxmlformats.org/officeDocument/2006/relationships/image" Target="../media/image1.png"/><Relationship Id="rId4" Type="http://schemas.openxmlformats.org/officeDocument/2006/relationships/image" Target="../media/image7.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 Id="rId3"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 Id="rId3"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 Id="rId3" Type="http://schemas.openxmlformats.org/officeDocument/2006/relationships/image" Target="../media/image1.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2.png"/><Relationship Id="rId3" Type="http://schemas.openxmlformats.org/officeDocument/2006/relationships/image" Target="../media/image21.png"/><Relationship Id="rId4" Type="http://schemas.openxmlformats.org/officeDocument/2006/relationships/image" Target="../media/image1.png"/><Relationship Id="rId5" Type="http://schemas.openxmlformats.org/officeDocument/2006/relationships/image" Target="../media/image4.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4.png"/><Relationship Id="rId4" Type="http://schemas.openxmlformats.org/officeDocument/2006/relationships/image" Target="../media/image1.png"/><Relationship Id="rId5" Type="http://schemas.openxmlformats.org/officeDocument/2006/relationships/image" Target="../media/image42.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 Id="rId3" Type="http://schemas.openxmlformats.org/officeDocument/2006/relationships/image" Target="../media/image16.png"/><Relationship Id="rId4" Type="http://schemas.openxmlformats.org/officeDocument/2006/relationships/image" Target="../media/image41.png"/><Relationship Id="rId5" Type="http://schemas.openxmlformats.org/officeDocument/2006/relationships/image" Target="../media/image1.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4.png"/><Relationship Id="rId3" Type="http://schemas.openxmlformats.org/officeDocument/2006/relationships/image" Target="../media/image64.png"/><Relationship Id="rId4" Type="http://schemas.openxmlformats.org/officeDocument/2006/relationships/image" Target="../media/image22.png"/><Relationship Id="rId5" Type="http://schemas.openxmlformats.org/officeDocument/2006/relationships/image" Target="../media/image1.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16.png"/><Relationship Id="rId4" Type="http://schemas.openxmlformats.org/officeDocument/2006/relationships/image" Target="../media/image25.png"/><Relationship Id="rId5" Type="http://schemas.openxmlformats.org/officeDocument/2006/relationships/image" Target="../media/image1.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 Id="rId3" Type="http://schemas.openxmlformats.org/officeDocument/2006/relationships/image" Target="../media/image4.png"/><Relationship Id="rId4" Type="http://schemas.openxmlformats.org/officeDocument/2006/relationships/image" Target="../media/image26.png"/><Relationship Id="rId5" Type="http://schemas.openxmlformats.org/officeDocument/2006/relationships/image" Target="../media/image1.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 Id="rId3" Type="http://schemas.openxmlformats.org/officeDocument/2006/relationships/image" Target="../media/image4.png"/><Relationship Id="rId4" Type="http://schemas.openxmlformats.org/officeDocument/2006/relationships/image" Target="../media/image1.png"/><Relationship Id="rId5" Type="http://schemas.openxmlformats.org/officeDocument/2006/relationships/image" Target="../media/image26.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16.png"/><Relationship Id="rId4" Type="http://schemas.openxmlformats.org/officeDocument/2006/relationships/image" Target="../media/image27.png"/><Relationship Id="rId5" Type="http://schemas.openxmlformats.org/officeDocument/2006/relationships/image" Target="../media/image1.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4.png"/><Relationship Id="rId3" Type="http://schemas.openxmlformats.org/officeDocument/2006/relationships/image" Target="../media/image16.png"/><Relationship Id="rId4" Type="http://schemas.openxmlformats.org/officeDocument/2006/relationships/image" Target="../media/image29.png"/><Relationship Id="rId5" Type="http://schemas.openxmlformats.org/officeDocument/2006/relationships/image" Target="../media/image1.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31.png"/><Relationship Id="rId4" Type="http://schemas.openxmlformats.org/officeDocument/2006/relationships/image" Target="../media/image30.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4.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3.png"/><Relationship Id="rId3" Type="http://schemas.openxmlformats.org/officeDocument/2006/relationships/image" Target="../media/image16.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0.png"/><Relationship Id="rId3" Type="http://schemas.openxmlformats.org/officeDocument/2006/relationships/image" Target="../media/image6.png"/><Relationship Id="rId4" Type="http://schemas.openxmlformats.org/officeDocument/2006/relationships/image" Target="../media/image1.png"/><Relationship Id="rId5" Type="http://schemas.openxmlformats.org/officeDocument/2006/relationships/image" Target="../media/image38.png"/><Relationship Id="rId6" Type="http://schemas.openxmlformats.org/officeDocument/2006/relationships/image" Target="../media/image37.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16.png"/><Relationship Id="rId4" Type="http://schemas.openxmlformats.org/officeDocument/2006/relationships/image" Target="../media/image1.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png"/><Relationship Id="rId3" Type="http://schemas.openxmlformats.org/officeDocument/2006/relationships/image" Target="../media/image3.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53.png"/><Relationship Id="rId3" Type="http://schemas.openxmlformats.org/officeDocument/2006/relationships/image" Target="../media/image2.png"/><Relationship Id="rId4" Type="http://schemas.openxmlformats.org/officeDocument/2006/relationships/image" Target="../media/image3.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9.png"/><Relationship Id="rId3" Type="http://schemas.openxmlformats.org/officeDocument/2006/relationships/image" Target="../media/image4.png"/><Relationship Id="rId4" Type="http://schemas.openxmlformats.org/officeDocument/2006/relationships/image" Target="../media/image1.png"/><Relationship Id="rId5" Type="http://schemas.openxmlformats.org/officeDocument/2006/relationships/image" Target="../media/image43.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png"/><Relationship Id="rId3" Type="http://schemas.openxmlformats.org/officeDocument/2006/relationships/image" Target="../media/image6.png"/><Relationship Id="rId4" Type="http://schemas.openxmlformats.org/officeDocument/2006/relationships/image" Target="../media/image1.png"/><Relationship Id="rId5" Type="http://schemas.openxmlformats.org/officeDocument/2006/relationships/image" Target="../media/image11.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png"/><Relationship Id="rId3" Type="http://schemas.openxmlformats.org/officeDocument/2006/relationships/image" Target="../media/image6.png"/><Relationship Id="rId4" Type="http://schemas.openxmlformats.org/officeDocument/2006/relationships/image" Target="../media/image11.png"/><Relationship Id="rId5" Type="http://schemas.openxmlformats.org/officeDocument/2006/relationships/image" Target="../media/image1.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3.png"/><Relationship Id="rId3" Type="http://schemas.openxmlformats.org/officeDocument/2006/relationships/image" Target="../media/image35.png"/><Relationship Id="rId4" Type="http://schemas.openxmlformats.org/officeDocument/2006/relationships/image" Target="../media/image1.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3.png"/><Relationship Id="rId3" Type="http://schemas.openxmlformats.org/officeDocument/2006/relationships/image" Target="../media/image1.png"/><Relationship Id="rId4" Type="http://schemas.openxmlformats.org/officeDocument/2006/relationships/image" Target="../media/image7.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3.png"/><Relationship Id="rId3" Type="http://schemas.openxmlformats.org/officeDocument/2006/relationships/image" Target="../media/image1.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3.png"/><Relationship Id="rId3" Type="http://schemas.openxmlformats.org/officeDocument/2006/relationships/image" Target="../media/image1.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9.png"/><Relationship Id="rId3"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2.png"/><Relationship Id="rId3" Type="http://schemas.openxmlformats.org/officeDocument/2006/relationships/image" Target="../media/image21.png"/><Relationship Id="rId4" Type="http://schemas.openxmlformats.org/officeDocument/2006/relationships/image" Target="../media/image1.png"/><Relationship Id="rId5" Type="http://schemas.openxmlformats.org/officeDocument/2006/relationships/image" Target="../media/image4.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png"/><Relationship Id="rId3" Type="http://schemas.openxmlformats.org/officeDocument/2006/relationships/image" Target="../media/image4.png"/><Relationship Id="rId4" Type="http://schemas.openxmlformats.org/officeDocument/2006/relationships/image" Target="../media/image1.png"/><Relationship Id="rId5" Type="http://schemas.openxmlformats.org/officeDocument/2006/relationships/image" Target="../media/image42.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1.png"/><Relationship Id="rId3" Type="http://schemas.openxmlformats.org/officeDocument/2006/relationships/image" Target="../media/image16.png"/><Relationship Id="rId4" Type="http://schemas.openxmlformats.org/officeDocument/2006/relationships/image" Target="../media/image41.png"/><Relationship Id="rId5" Type="http://schemas.openxmlformats.org/officeDocument/2006/relationships/image" Target="../media/image1.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4.png"/><Relationship Id="rId3" Type="http://schemas.openxmlformats.org/officeDocument/2006/relationships/image" Target="../media/image64.png"/><Relationship Id="rId4" Type="http://schemas.openxmlformats.org/officeDocument/2006/relationships/image" Target="../media/image22.png"/><Relationship Id="rId5" Type="http://schemas.openxmlformats.org/officeDocument/2006/relationships/image" Target="../media/image1.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png"/><Relationship Id="rId3" Type="http://schemas.openxmlformats.org/officeDocument/2006/relationships/image" Target="../media/image16.png"/><Relationship Id="rId4" Type="http://schemas.openxmlformats.org/officeDocument/2006/relationships/image" Target="../media/image25.png"/><Relationship Id="rId5" Type="http://schemas.openxmlformats.org/officeDocument/2006/relationships/image" Target="../media/image1.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png"/><Relationship Id="rId3" Type="http://schemas.openxmlformats.org/officeDocument/2006/relationships/image" Target="../media/image4.png"/><Relationship Id="rId4" Type="http://schemas.openxmlformats.org/officeDocument/2006/relationships/image" Target="../media/image26.png"/><Relationship Id="rId5" Type="http://schemas.openxmlformats.org/officeDocument/2006/relationships/image" Target="../media/image1.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png"/><Relationship Id="rId3" Type="http://schemas.openxmlformats.org/officeDocument/2006/relationships/image" Target="../media/image4.png"/><Relationship Id="rId4" Type="http://schemas.openxmlformats.org/officeDocument/2006/relationships/image" Target="../media/image1.png"/><Relationship Id="rId5" Type="http://schemas.openxmlformats.org/officeDocument/2006/relationships/image" Target="../media/image26.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png"/><Relationship Id="rId3" Type="http://schemas.openxmlformats.org/officeDocument/2006/relationships/image" Target="../media/image16.png"/><Relationship Id="rId4" Type="http://schemas.openxmlformats.org/officeDocument/2006/relationships/image" Target="../media/image27.png"/><Relationship Id="rId5" Type="http://schemas.openxmlformats.org/officeDocument/2006/relationships/image" Target="../media/image1.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4.png"/><Relationship Id="rId3" Type="http://schemas.openxmlformats.org/officeDocument/2006/relationships/image" Target="../media/image16.png"/><Relationship Id="rId4" Type="http://schemas.openxmlformats.org/officeDocument/2006/relationships/image" Target="../media/image29.png"/><Relationship Id="rId5" Type="http://schemas.openxmlformats.org/officeDocument/2006/relationships/image" Target="../media/image1.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 Id="rId3" Type="http://schemas.openxmlformats.org/officeDocument/2006/relationships/image" Target="../media/image31.png"/><Relationship Id="rId4" Type="http://schemas.openxmlformats.org/officeDocument/2006/relationships/image" Target="../media/image30.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54.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3.png"/><Relationship Id="rId3" Type="http://schemas.openxmlformats.org/officeDocument/2006/relationships/image" Target="../media/image16.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0.png"/><Relationship Id="rId3" Type="http://schemas.openxmlformats.org/officeDocument/2006/relationships/image" Target="../media/image6.png"/><Relationship Id="rId4" Type="http://schemas.openxmlformats.org/officeDocument/2006/relationships/image" Target="../media/image1.png"/><Relationship Id="rId5" Type="http://schemas.openxmlformats.org/officeDocument/2006/relationships/image" Target="../media/image38.png"/><Relationship Id="rId6" Type="http://schemas.openxmlformats.org/officeDocument/2006/relationships/image" Target="../media/image37.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png"/><Relationship Id="rId3" Type="http://schemas.openxmlformats.org/officeDocument/2006/relationships/image" Target="../media/image16.png"/><Relationship Id="rId4" Type="http://schemas.openxmlformats.org/officeDocument/2006/relationships/image" Target="../media/image1.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9.png"/><Relationship Id="rId3" Type="http://schemas.openxmlformats.org/officeDocument/2006/relationships/image" Target="../media/image3.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53.png"/><Relationship Id="rId3" Type="http://schemas.openxmlformats.org/officeDocument/2006/relationships/image" Target="../media/image2.png"/><Relationship Id="rId4" Type="http://schemas.openxmlformats.org/officeDocument/2006/relationships/image" Target="../media/image3.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9.png"/><Relationship Id="rId3" Type="http://schemas.openxmlformats.org/officeDocument/2006/relationships/image" Target="../media/image4.png"/><Relationship Id="rId4"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2.png"/><Relationship Id="rId3" Type="http://schemas.openxmlformats.org/officeDocument/2006/relationships/image" Target="../media/image6.png"/><Relationship Id="rId4" Type="http://schemas.openxmlformats.org/officeDocument/2006/relationships/image" Target="../media/image1.png"/><Relationship Id="rId5" Type="http://schemas.openxmlformats.org/officeDocument/2006/relationships/image" Target="../media/image11.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2.png"/><Relationship Id="rId3" Type="http://schemas.openxmlformats.org/officeDocument/2006/relationships/image" Target="../media/image6.png"/><Relationship Id="rId4" Type="http://schemas.openxmlformats.org/officeDocument/2006/relationships/image" Target="../media/image11.png"/><Relationship Id="rId5" Type="http://schemas.openxmlformats.org/officeDocument/2006/relationships/image" Target="../media/image1.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3.png"/><Relationship Id="rId3" Type="http://schemas.openxmlformats.org/officeDocument/2006/relationships/image" Target="../media/image35.png"/><Relationship Id="rId4" Type="http://schemas.openxmlformats.org/officeDocument/2006/relationships/image" Target="../media/image1.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3.png"/><Relationship Id="rId3" Type="http://schemas.openxmlformats.org/officeDocument/2006/relationships/image" Target="../media/image1.png"/><Relationship Id="rId4" Type="http://schemas.openxmlformats.org/officeDocument/2006/relationships/image" Target="../media/image7.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3.png"/><Relationship Id="rId3" Type="http://schemas.openxmlformats.org/officeDocument/2006/relationships/image" Target="../media/image1.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3.png"/><Relationship Id="rId3" Type="http://schemas.openxmlformats.org/officeDocument/2006/relationships/image" Target="../media/image1.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9.png"/><Relationship Id="rId3" Type="http://schemas.openxmlformats.org/officeDocument/2006/relationships/image" Target="../media/image1.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2.png"/><Relationship Id="rId3" Type="http://schemas.openxmlformats.org/officeDocument/2006/relationships/image" Target="../media/image21.png"/><Relationship Id="rId4" Type="http://schemas.openxmlformats.org/officeDocument/2006/relationships/image" Target="../media/image1.png"/><Relationship Id="rId5" Type="http://schemas.openxmlformats.org/officeDocument/2006/relationships/image" Target="../media/image4.pn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9.png"/><Relationship Id="rId3" Type="http://schemas.openxmlformats.org/officeDocument/2006/relationships/image" Target="../media/image4.png"/><Relationship Id="rId4" Type="http://schemas.openxmlformats.org/officeDocument/2006/relationships/image" Target="../media/image1.png"/><Relationship Id="rId5" Type="http://schemas.openxmlformats.org/officeDocument/2006/relationships/image" Target="../media/image42.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1.png"/><Relationship Id="rId3" Type="http://schemas.openxmlformats.org/officeDocument/2006/relationships/image" Target="../media/image16.png"/><Relationship Id="rId4" Type="http://schemas.openxmlformats.org/officeDocument/2006/relationships/image" Target="../media/image41.png"/><Relationship Id="rId5"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4.png"/><Relationship Id="rId3" Type="http://schemas.openxmlformats.org/officeDocument/2006/relationships/image" Target="../media/image64.png"/><Relationship Id="rId4" Type="http://schemas.openxmlformats.org/officeDocument/2006/relationships/image" Target="../media/image22.png"/><Relationship Id="rId5" Type="http://schemas.openxmlformats.org/officeDocument/2006/relationships/image" Target="../media/image1.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9.png"/><Relationship Id="rId3" Type="http://schemas.openxmlformats.org/officeDocument/2006/relationships/image" Target="../media/image16.png"/><Relationship Id="rId4" Type="http://schemas.openxmlformats.org/officeDocument/2006/relationships/image" Target="../media/image25.png"/><Relationship Id="rId5" Type="http://schemas.openxmlformats.org/officeDocument/2006/relationships/image" Target="../media/image1.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2.png"/><Relationship Id="rId3" Type="http://schemas.openxmlformats.org/officeDocument/2006/relationships/image" Target="../media/image4.png"/><Relationship Id="rId4" Type="http://schemas.openxmlformats.org/officeDocument/2006/relationships/image" Target="../media/image26.png"/><Relationship Id="rId5" Type="http://schemas.openxmlformats.org/officeDocument/2006/relationships/image" Target="../media/image1.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2.png"/><Relationship Id="rId3" Type="http://schemas.openxmlformats.org/officeDocument/2006/relationships/image" Target="../media/image4.png"/><Relationship Id="rId4" Type="http://schemas.openxmlformats.org/officeDocument/2006/relationships/image" Target="../media/image1.png"/><Relationship Id="rId5" Type="http://schemas.openxmlformats.org/officeDocument/2006/relationships/image" Target="../media/image26.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9.png"/><Relationship Id="rId3" Type="http://schemas.openxmlformats.org/officeDocument/2006/relationships/image" Target="../media/image16.png"/><Relationship Id="rId4" Type="http://schemas.openxmlformats.org/officeDocument/2006/relationships/image" Target="../media/image27.png"/><Relationship Id="rId5" Type="http://schemas.openxmlformats.org/officeDocument/2006/relationships/image" Target="../media/image1.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4.png"/><Relationship Id="rId3" Type="http://schemas.openxmlformats.org/officeDocument/2006/relationships/image" Target="../media/image16.png"/><Relationship Id="rId4" Type="http://schemas.openxmlformats.org/officeDocument/2006/relationships/image" Target="../media/image29.png"/><Relationship Id="rId5" Type="http://schemas.openxmlformats.org/officeDocument/2006/relationships/image" Target="../media/image1.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 Id="rId3" Type="http://schemas.openxmlformats.org/officeDocument/2006/relationships/image" Target="../media/image31.png"/><Relationship Id="rId4" Type="http://schemas.openxmlformats.org/officeDocument/2006/relationships/image" Target="../media/image30.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54.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3.png"/><Relationship Id="rId3" Type="http://schemas.openxmlformats.org/officeDocument/2006/relationships/image" Target="../media/image16.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9.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0.png"/><Relationship Id="rId3" Type="http://schemas.openxmlformats.org/officeDocument/2006/relationships/image" Target="../media/image6.png"/><Relationship Id="rId4" Type="http://schemas.openxmlformats.org/officeDocument/2006/relationships/image" Target="../media/image1.png"/><Relationship Id="rId5" Type="http://schemas.openxmlformats.org/officeDocument/2006/relationships/image" Target="../media/image38.png"/><Relationship Id="rId6" Type="http://schemas.openxmlformats.org/officeDocument/2006/relationships/image" Target="../media/image37.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 - Blank">
  <p:cSld name="TITLE_AND_BODY_1">
    <p:spTree>
      <p:nvGrpSpPr>
        <p:cNvPr id="53" name="Shape 53"/>
        <p:cNvGrpSpPr/>
        <p:nvPr/>
      </p:nvGrpSpPr>
      <p:grpSpPr>
        <a:xfrm>
          <a:off x="0" y="0"/>
          <a:ext cx="0" cy="0"/>
          <a:chOff x="0" y="0"/>
          <a:chExt cx="0" cy="0"/>
        </a:xfrm>
      </p:grpSpPr>
      <p:pic>
        <p:nvPicPr>
          <p:cNvPr id="54" name="Google Shape;54;p14"/>
          <p:cNvPicPr preferRelativeResize="0"/>
          <p:nvPr/>
        </p:nvPicPr>
        <p:blipFill>
          <a:blip r:embed="rId2">
            <a:alphaModFix/>
          </a:blip>
          <a:stretch>
            <a:fillRect/>
          </a:stretch>
        </p:blipFill>
        <p:spPr>
          <a:xfrm>
            <a:off x="7152175" y="4875550"/>
            <a:ext cx="1541202" cy="142200"/>
          </a:xfrm>
          <a:prstGeom prst="rect">
            <a:avLst/>
          </a:prstGeom>
          <a:noFill/>
          <a:ln>
            <a:noFill/>
          </a:ln>
        </p:spPr>
      </p:pic>
      <p:sp>
        <p:nvSpPr>
          <p:cNvPr id="55" name="Google Shape;55;p14"/>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 - Frame">
  <p:cSld name="TITLE_AND_BODY_1_1">
    <p:spTree>
      <p:nvGrpSpPr>
        <p:cNvPr id="56" name="Shape 56"/>
        <p:cNvGrpSpPr/>
        <p:nvPr/>
      </p:nvGrpSpPr>
      <p:grpSpPr>
        <a:xfrm>
          <a:off x="0" y="0"/>
          <a:ext cx="0" cy="0"/>
          <a:chOff x="0" y="0"/>
          <a:chExt cx="0" cy="0"/>
        </a:xfrm>
      </p:grpSpPr>
      <p:pic>
        <p:nvPicPr>
          <p:cNvPr id="57" name="Google Shape;57;p15"/>
          <p:cNvPicPr preferRelativeResize="0"/>
          <p:nvPr/>
        </p:nvPicPr>
        <p:blipFill rotWithShape="1">
          <a:blip r:embed="rId2">
            <a:alphaModFix/>
          </a:blip>
          <a:srcRect b="29727" l="20060" r="22062" t="37150"/>
          <a:stretch/>
        </p:blipFill>
        <p:spPr>
          <a:xfrm>
            <a:off x="0" y="0"/>
            <a:ext cx="9144003" cy="5143502"/>
          </a:xfrm>
          <a:prstGeom prst="rect">
            <a:avLst/>
          </a:prstGeom>
          <a:noFill/>
          <a:ln>
            <a:noFill/>
          </a:ln>
        </p:spPr>
      </p:pic>
      <p:pic>
        <p:nvPicPr>
          <p:cNvPr id="58" name="Google Shape;58;p15"/>
          <p:cNvPicPr preferRelativeResize="0"/>
          <p:nvPr/>
        </p:nvPicPr>
        <p:blipFill rotWithShape="1">
          <a:blip r:embed="rId3">
            <a:alphaModFix/>
          </a:blip>
          <a:srcRect b="19849" l="3048" r="3719" t="15219"/>
          <a:stretch/>
        </p:blipFill>
        <p:spPr>
          <a:xfrm>
            <a:off x="7152175" y="4819704"/>
            <a:ext cx="1541199" cy="253883"/>
          </a:xfrm>
          <a:prstGeom prst="rect">
            <a:avLst/>
          </a:prstGeom>
          <a:noFill/>
          <a:ln>
            <a:noFill/>
          </a:ln>
        </p:spPr>
      </p:pic>
      <p:sp>
        <p:nvSpPr>
          <p:cNvPr id="59" name="Google Shape;59;p15"/>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60" name="Google Shape;60;p15"/>
          <p:cNvSpPr/>
          <p:nvPr/>
        </p:nvSpPr>
        <p:spPr>
          <a:xfrm>
            <a:off x="352350" y="390450"/>
            <a:ext cx="8439300" cy="43626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 - Title Card">
  <p:cSld name="CUSTOM">
    <p:spTree>
      <p:nvGrpSpPr>
        <p:cNvPr id="61" name="Shape 61"/>
        <p:cNvGrpSpPr/>
        <p:nvPr/>
      </p:nvGrpSpPr>
      <p:grpSpPr>
        <a:xfrm>
          <a:off x="0" y="0"/>
          <a:ext cx="0" cy="0"/>
          <a:chOff x="0" y="0"/>
          <a:chExt cx="0" cy="0"/>
        </a:xfrm>
      </p:grpSpPr>
      <p:pic>
        <p:nvPicPr>
          <p:cNvPr descr="Divider4.png" id="62" name="Google Shape;62;p16"/>
          <p:cNvPicPr preferRelativeResize="0"/>
          <p:nvPr/>
        </p:nvPicPr>
        <p:blipFill rotWithShape="1">
          <a:blip r:embed="rId2">
            <a:alphaModFix/>
          </a:blip>
          <a:srcRect b="0" l="0" r="0" t="0"/>
          <a:stretch/>
        </p:blipFill>
        <p:spPr>
          <a:xfrm>
            <a:off x="0" y="0"/>
            <a:ext cx="9144002" cy="5143501"/>
          </a:xfrm>
          <a:prstGeom prst="rect">
            <a:avLst/>
          </a:prstGeom>
          <a:noFill/>
          <a:ln>
            <a:noFill/>
          </a:ln>
        </p:spPr>
      </p:pic>
      <p:pic>
        <p:nvPicPr>
          <p:cNvPr id="63" name="Google Shape;63;p16"/>
          <p:cNvPicPr preferRelativeResize="0"/>
          <p:nvPr/>
        </p:nvPicPr>
        <p:blipFill>
          <a:blip r:embed="rId3">
            <a:alphaModFix/>
          </a:blip>
          <a:stretch>
            <a:fillRect/>
          </a:stretch>
        </p:blipFill>
        <p:spPr>
          <a:xfrm>
            <a:off x="1037765" y="1310001"/>
            <a:ext cx="1717224" cy="1720450"/>
          </a:xfrm>
          <a:prstGeom prst="rect">
            <a:avLst/>
          </a:prstGeom>
          <a:noFill/>
          <a:ln>
            <a:noFill/>
          </a:ln>
        </p:spPr>
      </p:pic>
      <p:pic>
        <p:nvPicPr>
          <p:cNvPr id="64" name="Google Shape;64;p16"/>
          <p:cNvPicPr preferRelativeResize="0"/>
          <p:nvPr/>
        </p:nvPicPr>
        <p:blipFill>
          <a:blip r:embed="rId4">
            <a:alphaModFix/>
          </a:blip>
          <a:stretch>
            <a:fillRect/>
          </a:stretch>
        </p:blipFill>
        <p:spPr>
          <a:xfrm>
            <a:off x="5781725" y="106625"/>
            <a:ext cx="3208724" cy="759025"/>
          </a:xfrm>
          <a:prstGeom prst="rect">
            <a:avLst/>
          </a:prstGeom>
          <a:noFill/>
          <a:ln>
            <a:noFill/>
          </a:ln>
        </p:spPr>
      </p:pic>
      <p:sp>
        <p:nvSpPr>
          <p:cNvPr id="65" name="Google Shape;65;p16"/>
          <p:cNvSpPr txBox="1"/>
          <p:nvPr>
            <p:ph type="title"/>
          </p:nvPr>
        </p:nvSpPr>
        <p:spPr>
          <a:xfrm>
            <a:off x="1628200" y="1807975"/>
            <a:ext cx="5887800" cy="724500"/>
          </a:xfrm>
          <a:prstGeom prst="rect">
            <a:avLst/>
          </a:prstGeom>
          <a:solidFill>
            <a:schemeClr val="lt1"/>
          </a:solidFill>
          <a:ln cap="flat" cmpd="sng" w="228600">
            <a:solidFill>
              <a:schemeClr val="lt1"/>
            </a:solidFill>
            <a:prstDash val="solid"/>
            <a:round/>
            <a:headEnd len="sm" w="sm" type="none"/>
            <a:tailEnd len="sm" w="sm" type="none"/>
          </a:ln>
        </p:spPr>
        <p:txBody>
          <a:bodyPr anchorCtr="0" anchor="ctr" bIns="91425" lIns="91425" spcFirstLastPara="1" rIns="91425" wrap="square" tIns="91425">
            <a:noAutofit/>
          </a:bodyPr>
          <a:lstStyle>
            <a:lvl1pPr lvl="0" algn="ctr">
              <a:spcBef>
                <a:spcPts val="0"/>
              </a:spcBef>
              <a:spcAft>
                <a:spcPts val="0"/>
              </a:spcAft>
              <a:buSzPts val="5500"/>
              <a:buFont typeface="Space Mono"/>
              <a:buNone/>
              <a:defRPr sz="5500">
                <a:latin typeface="Space Mono"/>
                <a:ea typeface="Space Mono"/>
                <a:cs typeface="Space Mono"/>
                <a:sym typeface="Space Mono"/>
              </a:defRPr>
            </a:lvl1pPr>
            <a:lvl2pPr lvl="1" algn="ctr">
              <a:spcBef>
                <a:spcPts val="0"/>
              </a:spcBef>
              <a:spcAft>
                <a:spcPts val="0"/>
              </a:spcAft>
              <a:buSzPts val="5500"/>
              <a:buFont typeface="Space Mono"/>
              <a:buNone/>
              <a:defRPr sz="5500">
                <a:latin typeface="Space Mono"/>
                <a:ea typeface="Space Mono"/>
                <a:cs typeface="Space Mono"/>
                <a:sym typeface="Space Mono"/>
              </a:defRPr>
            </a:lvl2pPr>
            <a:lvl3pPr lvl="2" algn="ctr">
              <a:spcBef>
                <a:spcPts val="0"/>
              </a:spcBef>
              <a:spcAft>
                <a:spcPts val="0"/>
              </a:spcAft>
              <a:buSzPts val="5500"/>
              <a:buFont typeface="Space Mono"/>
              <a:buNone/>
              <a:defRPr sz="5500">
                <a:latin typeface="Space Mono"/>
                <a:ea typeface="Space Mono"/>
                <a:cs typeface="Space Mono"/>
                <a:sym typeface="Space Mono"/>
              </a:defRPr>
            </a:lvl3pPr>
            <a:lvl4pPr lvl="3" algn="ctr">
              <a:spcBef>
                <a:spcPts val="0"/>
              </a:spcBef>
              <a:spcAft>
                <a:spcPts val="0"/>
              </a:spcAft>
              <a:buSzPts val="5500"/>
              <a:buFont typeface="Space Mono"/>
              <a:buNone/>
              <a:defRPr sz="5500">
                <a:latin typeface="Space Mono"/>
                <a:ea typeface="Space Mono"/>
                <a:cs typeface="Space Mono"/>
                <a:sym typeface="Space Mono"/>
              </a:defRPr>
            </a:lvl4pPr>
            <a:lvl5pPr lvl="4" algn="ctr">
              <a:spcBef>
                <a:spcPts val="0"/>
              </a:spcBef>
              <a:spcAft>
                <a:spcPts val="0"/>
              </a:spcAft>
              <a:buSzPts val="5500"/>
              <a:buFont typeface="Space Mono"/>
              <a:buNone/>
              <a:defRPr sz="5500">
                <a:latin typeface="Space Mono"/>
                <a:ea typeface="Space Mono"/>
                <a:cs typeface="Space Mono"/>
                <a:sym typeface="Space Mono"/>
              </a:defRPr>
            </a:lvl5pPr>
            <a:lvl6pPr lvl="5" algn="ctr">
              <a:spcBef>
                <a:spcPts val="0"/>
              </a:spcBef>
              <a:spcAft>
                <a:spcPts val="0"/>
              </a:spcAft>
              <a:buSzPts val="5500"/>
              <a:buFont typeface="Space Mono"/>
              <a:buNone/>
              <a:defRPr sz="5500">
                <a:latin typeface="Space Mono"/>
                <a:ea typeface="Space Mono"/>
                <a:cs typeface="Space Mono"/>
                <a:sym typeface="Space Mono"/>
              </a:defRPr>
            </a:lvl6pPr>
            <a:lvl7pPr lvl="6" algn="ctr">
              <a:spcBef>
                <a:spcPts val="0"/>
              </a:spcBef>
              <a:spcAft>
                <a:spcPts val="0"/>
              </a:spcAft>
              <a:buSzPts val="5500"/>
              <a:buFont typeface="Space Mono"/>
              <a:buNone/>
              <a:defRPr sz="5500">
                <a:latin typeface="Space Mono"/>
                <a:ea typeface="Space Mono"/>
                <a:cs typeface="Space Mono"/>
                <a:sym typeface="Space Mono"/>
              </a:defRPr>
            </a:lvl7pPr>
            <a:lvl8pPr lvl="7" algn="ctr">
              <a:spcBef>
                <a:spcPts val="0"/>
              </a:spcBef>
              <a:spcAft>
                <a:spcPts val="0"/>
              </a:spcAft>
              <a:buSzPts val="5500"/>
              <a:buFont typeface="Space Mono"/>
              <a:buNone/>
              <a:defRPr sz="5500">
                <a:latin typeface="Space Mono"/>
                <a:ea typeface="Space Mono"/>
                <a:cs typeface="Space Mono"/>
                <a:sym typeface="Space Mono"/>
              </a:defRPr>
            </a:lvl8pPr>
            <a:lvl9pPr lvl="8" algn="ctr">
              <a:spcBef>
                <a:spcPts val="0"/>
              </a:spcBef>
              <a:spcAft>
                <a:spcPts val="0"/>
              </a:spcAft>
              <a:buSzPts val="5500"/>
              <a:buFont typeface="Space Mono"/>
              <a:buNone/>
              <a:defRPr sz="5500">
                <a:latin typeface="Space Mono"/>
                <a:ea typeface="Space Mono"/>
                <a:cs typeface="Space Mono"/>
                <a:sym typeface="Space Mono"/>
              </a:defRPr>
            </a:lvl9pPr>
          </a:lstStyle>
          <a:p/>
        </p:txBody>
      </p:sp>
      <p:sp>
        <p:nvSpPr>
          <p:cNvPr id="66" name="Google Shape;66;p16"/>
          <p:cNvSpPr txBox="1"/>
          <p:nvPr>
            <p:ph idx="1" type="subTitle"/>
          </p:nvPr>
        </p:nvSpPr>
        <p:spPr>
          <a:xfrm>
            <a:off x="2360925" y="3126675"/>
            <a:ext cx="1979100" cy="380700"/>
          </a:xfrm>
          <a:prstGeom prst="rect">
            <a:avLst/>
          </a:prstGeom>
          <a:solidFill>
            <a:srgbClr val="1B1C57"/>
          </a:solidFill>
          <a:ln cap="flat" cmpd="sng" w="228600">
            <a:solidFill>
              <a:srgbClr val="1B1C57"/>
            </a:solidFill>
            <a:prstDash val="solid"/>
            <a:round/>
            <a:headEnd len="sm" w="sm" type="none"/>
            <a:tailEnd len="sm" w="sm" type="none"/>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1pPr>
            <a:lvl2pPr lvl="1" algn="ctr">
              <a:lnSpc>
                <a:spcPct val="100000"/>
              </a:lnSpc>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2pPr>
            <a:lvl3pPr lvl="2"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3pPr>
            <a:lvl4pPr lvl="3"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4pPr>
            <a:lvl5pPr lvl="4"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5pPr>
            <a:lvl6pPr lvl="5"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6pPr>
            <a:lvl7pPr lvl="6"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7pPr>
            <a:lvl8pPr lvl="7"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8pPr>
            <a:lvl9pPr lvl="8" algn="ctr">
              <a:lnSpc>
                <a:spcPct val="100000"/>
              </a:lnSpc>
              <a:spcBef>
                <a:spcPts val="1600"/>
              </a:spcBef>
              <a:spcAft>
                <a:spcPts val="1600"/>
              </a:spcAft>
              <a:buClr>
                <a:schemeClr val="lt1"/>
              </a:buClr>
              <a:buSzPts val="2400"/>
              <a:buFont typeface="Space Mono"/>
              <a:buNone/>
              <a:defRPr sz="2400">
                <a:solidFill>
                  <a:schemeClr val="lt1"/>
                </a:solidFill>
                <a:latin typeface="Space Mono"/>
                <a:ea typeface="Space Mono"/>
                <a:cs typeface="Space Mono"/>
                <a:sym typeface="Space Mono"/>
              </a:defRPr>
            </a:lvl9pPr>
          </a:lstStyle>
          <a:p/>
        </p:txBody>
      </p:sp>
      <p:sp>
        <p:nvSpPr>
          <p:cNvPr id="67" name="Google Shape;67;p16"/>
          <p:cNvSpPr txBox="1"/>
          <p:nvPr>
            <p:ph idx="2" type="subTitle"/>
          </p:nvPr>
        </p:nvSpPr>
        <p:spPr>
          <a:xfrm>
            <a:off x="4803950" y="3126675"/>
            <a:ext cx="1979100" cy="380700"/>
          </a:xfrm>
          <a:prstGeom prst="rect">
            <a:avLst/>
          </a:prstGeom>
          <a:solidFill>
            <a:srgbClr val="1B1C57"/>
          </a:solidFill>
          <a:ln cap="flat" cmpd="sng" w="228600">
            <a:solidFill>
              <a:srgbClr val="1B1C57"/>
            </a:solidFill>
            <a:prstDash val="solid"/>
            <a:round/>
            <a:headEnd len="sm" w="sm" type="none"/>
            <a:tailEnd len="sm" w="sm" type="none"/>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1pPr>
            <a:lvl2pPr lvl="1" algn="ctr">
              <a:lnSpc>
                <a:spcPct val="100000"/>
              </a:lnSpc>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2pPr>
            <a:lvl3pPr lvl="2"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3pPr>
            <a:lvl4pPr lvl="3"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4pPr>
            <a:lvl5pPr lvl="4"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5pPr>
            <a:lvl6pPr lvl="5"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6pPr>
            <a:lvl7pPr lvl="6"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7pPr>
            <a:lvl8pPr lvl="7"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8pPr>
            <a:lvl9pPr lvl="8" algn="ctr">
              <a:lnSpc>
                <a:spcPct val="100000"/>
              </a:lnSpc>
              <a:spcBef>
                <a:spcPts val="1600"/>
              </a:spcBef>
              <a:spcAft>
                <a:spcPts val="1600"/>
              </a:spcAft>
              <a:buClr>
                <a:schemeClr val="lt1"/>
              </a:buClr>
              <a:buSzPts val="2400"/>
              <a:buFont typeface="Space Mono"/>
              <a:buNone/>
              <a:defRPr sz="2400">
                <a:solidFill>
                  <a:schemeClr val="lt1"/>
                </a:solidFill>
                <a:latin typeface="Space Mono"/>
                <a:ea typeface="Space Mono"/>
                <a:cs typeface="Space Mono"/>
                <a:sym typeface="Space Mono"/>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 - Agenda">
  <p:cSld name="CUSTOM_1">
    <p:spTree>
      <p:nvGrpSpPr>
        <p:cNvPr id="68" name="Shape 68"/>
        <p:cNvGrpSpPr/>
        <p:nvPr/>
      </p:nvGrpSpPr>
      <p:grpSpPr>
        <a:xfrm>
          <a:off x="0" y="0"/>
          <a:ext cx="0" cy="0"/>
          <a:chOff x="0" y="0"/>
          <a:chExt cx="0" cy="0"/>
        </a:xfrm>
      </p:grpSpPr>
      <p:grpSp>
        <p:nvGrpSpPr>
          <p:cNvPr id="69" name="Google Shape;69;p17"/>
          <p:cNvGrpSpPr/>
          <p:nvPr/>
        </p:nvGrpSpPr>
        <p:grpSpPr>
          <a:xfrm rot="5400000">
            <a:off x="5719749" y="1629787"/>
            <a:ext cx="4964577" cy="1883925"/>
            <a:chOff x="4152224" y="1218499"/>
            <a:chExt cx="4964577" cy="1883925"/>
          </a:xfrm>
        </p:grpSpPr>
        <p:pic>
          <p:nvPicPr>
            <p:cNvPr id="70" name="Google Shape;70;p17"/>
            <p:cNvPicPr preferRelativeResize="0"/>
            <p:nvPr/>
          </p:nvPicPr>
          <p:blipFill rotWithShape="1">
            <a:blip r:embed="rId2">
              <a:alphaModFix/>
            </a:blip>
            <a:srcRect b="11994" l="14887" r="61868" t="21294"/>
            <a:stretch/>
          </p:blipFill>
          <p:spPr>
            <a:xfrm rot="-5400011">
              <a:off x="5710924" y="-340197"/>
              <a:ext cx="1668224" cy="4785620"/>
            </a:xfrm>
            <a:prstGeom prst="rect">
              <a:avLst/>
            </a:prstGeom>
            <a:noFill/>
            <a:ln>
              <a:noFill/>
            </a:ln>
          </p:spPr>
        </p:pic>
        <p:pic>
          <p:nvPicPr>
            <p:cNvPr id="71" name="Google Shape;71;p17"/>
            <p:cNvPicPr preferRelativeResize="0"/>
            <p:nvPr/>
          </p:nvPicPr>
          <p:blipFill rotWithShape="1">
            <a:blip r:embed="rId3">
              <a:alphaModFix/>
            </a:blip>
            <a:srcRect b="34798" l="0" r="33244" t="0"/>
            <a:stretch/>
          </p:blipFill>
          <p:spPr>
            <a:xfrm rot="-5400000">
              <a:off x="7253138" y="1238761"/>
              <a:ext cx="1883925" cy="1843400"/>
            </a:xfrm>
            <a:prstGeom prst="rect">
              <a:avLst/>
            </a:prstGeom>
            <a:noFill/>
            <a:ln>
              <a:noFill/>
            </a:ln>
          </p:spPr>
        </p:pic>
      </p:grpSp>
      <p:pic>
        <p:nvPicPr>
          <p:cNvPr id="72" name="Google Shape;72;p17"/>
          <p:cNvPicPr preferRelativeResize="0"/>
          <p:nvPr/>
        </p:nvPicPr>
        <p:blipFill>
          <a:blip r:embed="rId4">
            <a:alphaModFix/>
          </a:blip>
          <a:stretch>
            <a:fillRect/>
          </a:stretch>
        </p:blipFill>
        <p:spPr>
          <a:xfrm>
            <a:off x="7152175" y="4875550"/>
            <a:ext cx="1541202" cy="142200"/>
          </a:xfrm>
          <a:prstGeom prst="rect">
            <a:avLst/>
          </a:prstGeom>
          <a:noFill/>
          <a:ln>
            <a:noFill/>
          </a:ln>
        </p:spPr>
      </p:pic>
      <p:sp>
        <p:nvSpPr>
          <p:cNvPr id="73" name="Google Shape;73;p17"/>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74" name="Google Shape;74;p17"/>
          <p:cNvSpPr txBox="1"/>
          <p:nvPr/>
        </p:nvSpPr>
        <p:spPr>
          <a:xfrm>
            <a:off x="1147575" y="344400"/>
            <a:ext cx="7644600" cy="657000"/>
          </a:xfrm>
          <a:prstGeom prst="rect">
            <a:avLst/>
          </a:prstGeom>
          <a:noFill/>
          <a:ln>
            <a:noFill/>
          </a:ln>
        </p:spPr>
        <p:txBody>
          <a:bodyPr anchorCtr="0" anchor="ctr" bIns="19050" lIns="19050" spcFirstLastPara="1" rIns="19050" wrap="square" tIns="19050">
            <a:noAutofit/>
          </a:bodyPr>
          <a:lstStyle/>
          <a:p>
            <a:pPr indent="0" lvl="0" marL="0" rtl="0" algn="l">
              <a:lnSpc>
                <a:spcPct val="100000"/>
              </a:lnSpc>
              <a:spcBef>
                <a:spcPts val="0"/>
              </a:spcBef>
              <a:spcAft>
                <a:spcPts val="0"/>
              </a:spcAft>
              <a:buClr>
                <a:srgbClr val="000000"/>
              </a:buClr>
              <a:buSzPts val="1100"/>
              <a:buFont typeface="Arial"/>
              <a:buNone/>
            </a:pPr>
            <a:r>
              <a:rPr b="1" lang="en" sz="2400">
                <a:solidFill>
                  <a:srgbClr val="000000"/>
                </a:solidFill>
                <a:latin typeface="Space Mono"/>
                <a:ea typeface="Space Mono"/>
                <a:cs typeface="Space Mono"/>
                <a:sym typeface="Space Mono"/>
              </a:rPr>
              <a:t>Agenda</a:t>
            </a:r>
            <a:endParaRPr b="1" sz="2400">
              <a:solidFill>
                <a:srgbClr val="05103E"/>
              </a:solidFill>
              <a:latin typeface="Space Mono"/>
              <a:ea typeface="Space Mono"/>
              <a:cs typeface="Space Mono"/>
              <a:sym typeface="Space Mono"/>
            </a:endParaRPr>
          </a:p>
        </p:txBody>
      </p:sp>
      <p:pic>
        <p:nvPicPr>
          <p:cNvPr id="75" name="Google Shape;75;p17"/>
          <p:cNvPicPr preferRelativeResize="0"/>
          <p:nvPr/>
        </p:nvPicPr>
        <p:blipFill>
          <a:blip r:embed="rId5">
            <a:alphaModFix/>
          </a:blip>
          <a:stretch>
            <a:fillRect/>
          </a:stretch>
        </p:blipFill>
        <p:spPr>
          <a:xfrm>
            <a:off x="499775" y="420262"/>
            <a:ext cx="505275" cy="505275"/>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 - Text">
  <p:cSld name="CUSTOM_1_1_1">
    <p:spTree>
      <p:nvGrpSpPr>
        <p:cNvPr id="76" name="Shape 76"/>
        <p:cNvGrpSpPr/>
        <p:nvPr/>
      </p:nvGrpSpPr>
      <p:grpSpPr>
        <a:xfrm>
          <a:off x="0" y="0"/>
          <a:ext cx="0" cy="0"/>
          <a:chOff x="0" y="0"/>
          <a:chExt cx="0" cy="0"/>
        </a:xfrm>
      </p:grpSpPr>
      <p:pic>
        <p:nvPicPr>
          <p:cNvPr id="77" name="Google Shape;77;p18"/>
          <p:cNvPicPr preferRelativeResize="0"/>
          <p:nvPr/>
        </p:nvPicPr>
        <p:blipFill rotWithShape="1">
          <a:blip r:embed="rId2">
            <a:alphaModFix/>
          </a:blip>
          <a:srcRect b="12754" l="73006" r="0" t="25835"/>
          <a:stretch/>
        </p:blipFill>
        <p:spPr>
          <a:xfrm flipH="1" rot="10800000">
            <a:off x="0" y="2754401"/>
            <a:ext cx="1007652" cy="2291299"/>
          </a:xfrm>
          <a:prstGeom prst="rect">
            <a:avLst/>
          </a:prstGeom>
          <a:noFill/>
          <a:ln>
            <a:noFill/>
          </a:ln>
        </p:spPr>
      </p:pic>
      <p:pic>
        <p:nvPicPr>
          <p:cNvPr descr="Image" id="78" name="Google Shape;78;p18"/>
          <p:cNvPicPr preferRelativeResize="0"/>
          <p:nvPr/>
        </p:nvPicPr>
        <p:blipFill rotWithShape="1">
          <a:blip r:embed="rId3">
            <a:alphaModFix/>
          </a:blip>
          <a:srcRect b="0" l="73812" r="0" t="0"/>
          <a:stretch/>
        </p:blipFill>
        <p:spPr>
          <a:xfrm>
            <a:off x="6" y="3244900"/>
            <a:ext cx="497200" cy="1898600"/>
          </a:xfrm>
          <a:prstGeom prst="rect">
            <a:avLst/>
          </a:prstGeom>
          <a:noFill/>
          <a:ln>
            <a:noFill/>
          </a:ln>
        </p:spPr>
      </p:pic>
      <p:sp>
        <p:nvSpPr>
          <p:cNvPr id="79" name="Google Shape;79;p18"/>
          <p:cNvSpPr txBox="1"/>
          <p:nvPr>
            <p:ph type="title"/>
          </p:nvPr>
        </p:nvSpPr>
        <p:spPr>
          <a:xfrm>
            <a:off x="452400" y="481263"/>
            <a:ext cx="8239200" cy="572400"/>
          </a:xfrm>
          <a:prstGeom prst="rect">
            <a:avLst/>
          </a:prstGeom>
        </p:spPr>
        <p:txBody>
          <a:bodyPr anchorCtr="0" anchor="t" bIns="91425" lIns="91425" spcFirstLastPara="1" rIns="91425" wrap="square" tIns="91425">
            <a:noAutofit/>
          </a:bodyPr>
          <a:lstStyle>
            <a:lvl1pPr lvl="0">
              <a:spcBef>
                <a:spcPts val="0"/>
              </a:spcBef>
              <a:spcAft>
                <a:spcPts val="0"/>
              </a:spcAft>
              <a:buSzPts val="2400"/>
              <a:buFont typeface="Space Mono"/>
              <a:buNone/>
              <a:defRPr b="1" sz="2400">
                <a:latin typeface="Space Mono"/>
                <a:ea typeface="Space Mono"/>
                <a:cs typeface="Space Mono"/>
                <a:sym typeface="Space Mono"/>
              </a:defRPr>
            </a:lvl1pPr>
            <a:lvl2pPr lvl="1">
              <a:spcBef>
                <a:spcPts val="0"/>
              </a:spcBef>
              <a:spcAft>
                <a:spcPts val="0"/>
              </a:spcAft>
              <a:buSzPts val="3200"/>
              <a:buFont typeface="Space Mono"/>
              <a:buNone/>
              <a:defRPr sz="3200">
                <a:latin typeface="Space Mono"/>
                <a:ea typeface="Space Mono"/>
                <a:cs typeface="Space Mono"/>
                <a:sym typeface="Space Mono"/>
              </a:defRPr>
            </a:lvl2pPr>
            <a:lvl3pPr lvl="2">
              <a:spcBef>
                <a:spcPts val="0"/>
              </a:spcBef>
              <a:spcAft>
                <a:spcPts val="0"/>
              </a:spcAft>
              <a:buSzPts val="3200"/>
              <a:buFont typeface="Space Mono"/>
              <a:buNone/>
              <a:defRPr sz="3200">
                <a:latin typeface="Space Mono"/>
                <a:ea typeface="Space Mono"/>
                <a:cs typeface="Space Mono"/>
                <a:sym typeface="Space Mono"/>
              </a:defRPr>
            </a:lvl3pPr>
            <a:lvl4pPr lvl="3">
              <a:spcBef>
                <a:spcPts val="0"/>
              </a:spcBef>
              <a:spcAft>
                <a:spcPts val="0"/>
              </a:spcAft>
              <a:buSzPts val="3200"/>
              <a:buFont typeface="Space Mono"/>
              <a:buNone/>
              <a:defRPr sz="3200">
                <a:latin typeface="Space Mono"/>
                <a:ea typeface="Space Mono"/>
                <a:cs typeface="Space Mono"/>
                <a:sym typeface="Space Mono"/>
              </a:defRPr>
            </a:lvl4pPr>
            <a:lvl5pPr lvl="4">
              <a:spcBef>
                <a:spcPts val="0"/>
              </a:spcBef>
              <a:spcAft>
                <a:spcPts val="0"/>
              </a:spcAft>
              <a:buSzPts val="3200"/>
              <a:buFont typeface="Space Mono"/>
              <a:buNone/>
              <a:defRPr sz="3200">
                <a:latin typeface="Space Mono"/>
                <a:ea typeface="Space Mono"/>
                <a:cs typeface="Space Mono"/>
                <a:sym typeface="Space Mono"/>
              </a:defRPr>
            </a:lvl5pPr>
            <a:lvl6pPr lvl="5">
              <a:spcBef>
                <a:spcPts val="0"/>
              </a:spcBef>
              <a:spcAft>
                <a:spcPts val="0"/>
              </a:spcAft>
              <a:buSzPts val="3200"/>
              <a:buFont typeface="Space Mono"/>
              <a:buNone/>
              <a:defRPr sz="3200">
                <a:latin typeface="Space Mono"/>
                <a:ea typeface="Space Mono"/>
                <a:cs typeface="Space Mono"/>
                <a:sym typeface="Space Mono"/>
              </a:defRPr>
            </a:lvl6pPr>
            <a:lvl7pPr lvl="6">
              <a:spcBef>
                <a:spcPts val="0"/>
              </a:spcBef>
              <a:spcAft>
                <a:spcPts val="0"/>
              </a:spcAft>
              <a:buSzPts val="3200"/>
              <a:buFont typeface="Space Mono"/>
              <a:buNone/>
              <a:defRPr sz="3200">
                <a:latin typeface="Space Mono"/>
                <a:ea typeface="Space Mono"/>
                <a:cs typeface="Space Mono"/>
                <a:sym typeface="Space Mono"/>
              </a:defRPr>
            </a:lvl7pPr>
            <a:lvl8pPr lvl="7">
              <a:spcBef>
                <a:spcPts val="0"/>
              </a:spcBef>
              <a:spcAft>
                <a:spcPts val="0"/>
              </a:spcAft>
              <a:buSzPts val="3200"/>
              <a:buFont typeface="Space Mono"/>
              <a:buNone/>
              <a:defRPr sz="3200">
                <a:latin typeface="Space Mono"/>
                <a:ea typeface="Space Mono"/>
                <a:cs typeface="Space Mono"/>
                <a:sym typeface="Space Mono"/>
              </a:defRPr>
            </a:lvl8pPr>
            <a:lvl9pPr lvl="8">
              <a:spcBef>
                <a:spcPts val="0"/>
              </a:spcBef>
              <a:spcAft>
                <a:spcPts val="0"/>
              </a:spcAft>
              <a:buSzPts val="3200"/>
              <a:buFont typeface="Space Mono"/>
              <a:buNone/>
              <a:defRPr sz="3200">
                <a:latin typeface="Space Mono"/>
                <a:ea typeface="Space Mono"/>
                <a:cs typeface="Space Mono"/>
                <a:sym typeface="Space Mono"/>
              </a:defRPr>
            </a:lvl9pPr>
          </a:lstStyle>
          <a:p/>
        </p:txBody>
      </p:sp>
      <p:sp>
        <p:nvSpPr>
          <p:cNvPr id="80" name="Google Shape;80;p18"/>
          <p:cNvSpPr txBox="1"/>
          <p:nvPr>
            <p:ph idx="1" type="body"/>
          </p:nvPr>
        </p:nvSpPr>
        <p:spPr>
          <a:xfrm>
            <a:off x="452400" y="1132825"/>
            <a:ext cx="8239200" cy="34881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pic>
        <p:nvPicPr>
          <p:cNvPr id="81" name="Google Shape;81;p18"/>
          <p:cNvPicPr preferRelativeResize="0"/>
          <p:nvPr/>
        </p:nvPicPr>
        <p:blipFill>
          <a:blip r:embed="rId4">
            <a:alphaModFix/>
          </a:blip>
          <a:stretch>
            <a:fillRect/>
          </a:stretch>
        </p:blipFill>
        <p:spPr>
          <a:xfrm>
            <a:off x="7152175" y="4875550"/>
            <a:ext cx="1541202" cy="142200"/>
          </a:xfrm>
          <a:prstGeom prst="rect">
            <a:avLst/>
          </a:prstGeom>
          <a:noFill/>
          <a:ln>
            <a:noFill/>
          </a:ln>
        </p:spPr>
      </p:pic>
      <p:sp>
        <p:nvSpPr>
          <p:cNvPr id="82" name="Google Shape;82;p18"/>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pic>
        <p:nvPicPr>
          <p:cNvPr id="83" name="Google Shape;83;p18"/>
          <p:cNvPicPr preferRelativeResize="0"/>
          <p:nvPr/>
        </p:nvPicPr>
        <p:blipFill rotWithShape="1">
          <a:blip r:embed="rId5">
            <a:alphaModFix/>
          </a:blip>
          <a:srcRect b="0" l="86044" r="0" t="25417"/>
          <a:stretch/>
        </p:blipFill>
        <p:spPr>
          <a:xfrm rot="5400000">
            <a:off x="7212900" y="-1425024"/>
            <a:ext cx="510701" cy="3360749"/>
          </a:xfrm>
          <a:prstGeom prst="rect">
            <a:avLst/>
          </a:prstGeom>
          <a:noFill/>
          <a:ln>
            <a:noFill/>
          </a:ln>
        </p:spPr>
      </p:pic>
      <p:pic>
        <p:nvPicPr>
          <p:cNvPr descr="Image" id="84" name="Google Shape;84;p18"/>
          <p:cNvPicPr preferRelativeResize="0"/>
          <p:nvPr/>
        </p:nvPicPr>
        <p:blipFill rotWithShape="1">
          <a:blip r:embed="rId3">
            <a:alphaModFix/>
          </a:blip>
          <a:srcRect b="54288" l="0" r="5482" t="14989"/>
          <a:stretch/>
        </p:blipFill>
        <p:spPr>
          <a:xfrm>
            <a:off x="7354100" y="-1"/>
            <a:ext cx="1794526" cy="583275"/>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5 - Title Only">
  <p:cSld name="CUSTOM_1_1_1_1">
    <p:spTree>
      <p:nvGrpSpPr>
        <p:cNvPr id="85" name="Shape 85"/>
        <p:cNvGrpSpPr/>
        <p:nvPr/>
      </p:nvGrpSpPr>
      <p:grpSpPr>
        <a:xfrm>
          <a:off x="0" y="0"/>
          <a:ext cx="0" cy="0"/>
          <a:chOff x="0" y="0"/>
          <a:chExt cx="0" cy="0"/>
        </a:xfrm>
      </p:grpSpPr>
      <p:pic>
        <p:nvPicPr>
          <p:cNvPr id="86" name="Google Shape;86;p19"/>
          <p:cNvPicPr preferRelativeResize="0"/>
          <p:nvPr/>
        </p:nvPicPr>
        <p:blipFill rotWithShape="1">
          <a:blip r:embed="rId2">
            <a:alphaModFix/>
          </a:blip>
          <a:srcRect b="12754" l="73006" r="0" t="25835"/>
          <a:stretch/>
        </p:blipFill>
        <p:spPr>
          <a:xfrm flipH="1" rot="10800000">
            <a:off x="0" y="2754401"/>
            <a:ext cx="1007652" cy="2291299"/>
          </a:xfrm>
          <a:prstGeom prst="rect">
            <a:avLst/>
          </a:prstGeom>
          <a:noFill/>
          <a:ln>
            <a:noFill/>
          </a:ln>
        </p:spPr>
      </p:pic>
      <p:pic>
        <p:nvPicPr>
          <p:cNvPr descr="Image" id="87" name="Google Shape;87;p19"/>
          <p:cNvPicPr preferRelativeResize="0"/>
          <p:nvPr/>
        </p:nvPicPr>
        <p:blipFill rotWithShape="1">
          <a:blip r:embed="rId3">
            <a:alphaModFix/>
          </a:blip>
          <a:srcRect b="0" l="73812" r="0" t="0"/>
          <a:stretch/>
        </p:blipFill>
        <p:spPr>
          <a:xfrm>
            <a:off x="6" y="3244900"/>
            <a:ext cx="497200" cy="1898600"/>
          </a:xfrm>
          <a:prstGeom prst="rect">
            <a:avLst/>
          </a:prstGeom>
          <a:noFill/>
          <a:ln>
            <a:noFill/>
          </a:ln>
        </p:spPr>
      </p:pic>
      <p:pic>
        <p:nvPicPr>
          <p:cNvPr id="88" name="Google Shape;88;p19"/>
          <p:cNvPicPr preferRelativeResize="0"/>
          <p:nvPr/>
        </p:nvPicPr>
        <p:blipFill rotWithShape="1">
          <a:blip r:embed="rId4">
            <a:alphaModFix/>
          </a:blip>
          <a:srcRect b="0" l="86044" r="0" t="25417"/>
          <a:stretch/>
        </p:blipFill>
        <p:spPr>
          <a:xfrm rot="5400000">
            <a:off x="7212900" y="-1425024"/>
            <a:ext cx="510701" cy="3360749"/>
          </a:xfrm>
          <a:prstGeom prst="rect">
            <a:avLst/>
          </a:prstGeom>
          <a:noFill/>
          <a:ln>
            <a:noFill/>
          </a:ln>
        </p:spPr>
      </p:pic>
      <p:pic>
        <p:nvPicPr>
          <p:cNvPr descr="Image" id="89" name="Google Shape;89;p19"/>
          <p:cNvPicPr preferRelativeResize="0"/>
          <p:nvPr/>
        </p:nvPicPr>
        <p:blipFill rotWithShape="1">
          <a:blip r:embed="rId3">
            <a:alphaModFix/>
          </a:blip>
          <a:srcRect b="54288" l="0" r="5482" t="14989"/>
          <a:stretch/>
        </p:blipFill>
        <p:spPr>
          <a:xfrm>
            <a:off x="7354100" y="-1"/>
            <a:ext cx="1794526" cy="583275"/>
          </a:xfrm>
          <a:prstGeom prst="rect">
            <a:avLst/>
          </a:prstGeom>
          <a:noFill/>
          <a:ln>
            <a:noFill/>
          </a:ln>
        </p:spPr>
      </p:pic>
      <p:pic>
        <p:nvPicPr>
          <p:cNvPr id="90" name="Google Shape;90;p19"/>
          <p:cNvPicPr preferRelativeResize="0"/>
          <p:nvPr/>
        </p:nvPicPr>
        <p:blipFill>
          <a:blip r:embed="rId5">
            <a:alphaModFix/>
          </a:blip>
          <a:stretch>
            <a:fillRect/>
          </a:stretch>
        </p:blipFill>
        <p:spPr>
          <a:xfrm>
            <a:off x="7152175" y="4875550"/>
            <a:ext cx="1541202" cy="142200"/>
          </a:xfrm>
          <a:prstGeom prst="rect">
            <a:avLst/>
          </a:prstGeom>
          <a:noFill/>
          <a:ln>
            <a:noFill/>
          </a:ln>
        </p:spPr>
      </p:pic>
      <p:sp>
        <p:nvSpPr>
          <p:cNvPr id="91" name="Google Shape;91;p19"/>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92" name="Google Shape;92;p19"/>
          <p:cNvSpPr txBox="1"/>
          <p:nvPr>
            <p:ph type="title"/>
          </p:nvPr>
        </p:nvSpPr>
        <p:spPr>
          <a:xfrm>
            <a:off x="452400" y="481263"/>
            <a:ext cx="8239200" cy="572400"/>
          </a:xfrm>
          <a:prstGeom prst="rect">
            <a:avLst/>
          </a:prstGeom>
        </p:spPr>
        <p:txBody>
          <a:bodyPr anchorCtr="0" anchor="t" bIns="91425" lIns="91425" spcFirstLastPara="1" rIns="91425" wrap="square" tIns="91425">
            <a:noAutofit/>
          </a:bodyPr>
          <a:lstStyle>
            <a:lvl1pPr lvl="0">
              <a:spcBef>
                <a:spcPts val="0"/>
              </a:spcBef>
              <a:spcAft>
                <a:spcPts val="0"/>
              </a:spcAft>
              <a:buSzPts val="2400"/>
              <a:buFont typeface="Space Mono"/>
              <a:buNone/>
              <a:defRPr b="1" sz="2400">
                <a:latin typeface="Space Mono"/>
                <a:ea typeface="Space Mono"/>
                <a:cs typeface="Space Mono"/>
                <a:sym typeface="Space Mono"/>
              </a:defRPr>
            </a:lvl1pPr>
            <a:lvl2pPr lvl="1">
              <a:spcBef>
                <a:spcPts val="0"/>
              </a:spcBef>
              <a:spcAft>
                <a:spcPts val="0"/>
              </a:spcAft>
              <a:buSzPts val="3200"/>
              <a:buFont typeface="Space Mono"/>
              <a:buNone/>
              <a:defRPr sz="3200">
                <a:latin typeface="Space Mono"/>
                <a:ea typeface="Space Mono"/>
                <a:cs typeface="Space Mono"/>
                <a:sym typeface="Space Mono"/>
              </a:defRPr>
            </a:lvl2pPr>
            <a:lvl3pPr lvl="2">
              <a:spcBef>
                <a:spcPts val="0"/>
              </a:spcBef>
              <a:spcAft>
                <a:spcPts val="0"/>
              </a:spcAft>
              <a:buSzPts val="3200"/>
              <a:buFont typeface="Space Mono"/>
              <a:buNone/>
              <a:defRPr sz="3200">
                <a:latin typeface="Space Mono"/>
                <a:ea typeface="Space Mono"/>
                <a:cs typeface="Space Mono"/>
                <a:sym typeface="Space Mono"/>
              </a:defRPr>
            </a:lvl3pPr>
            <a:lvl4pPr lvl="3">
              <a:spcBef>
                <a:spcPts val="0"/>
              </a:spcBef>
              <a:spcAft>
                <a:spcPts val="0"/>
              </a:spcAft>
              <a:buSzPts val="3200"/>
              <a:buFont typeface="Space Mono"/>
              <a:buNone/>
              <a:defRPr sz="3200">
                <a:latin typeface="Space Mono"/>
                <a:ea typeface="Space Mono"/>
                <a:cs typeface="Space Mono"/>
                <a:sym typeface="Space Mono"/>
              </a:defRPr>
            </a:lvl4pPr>
            <a:lvl5pPr lvl="4">
              <a:spcBef>
                <a:spcPts val="0"/>
              </a:spcBef>
              <a:spcAft>
                <a:spcPts val="0"/>
              </a:spcAft>
              <a:buSzPts val="3200"/>
              <a:buFont typeface="Space Mono"/>
              <a:buNone/>
              <a:defRPr sz="3200">
                <a:latin typeface="Space Mono"/>
                <a:ea typeface="Space Mono"/>
                <a:cs typeface="Space Mono"/>
                <a:sym typeface="Space Mono"/>
              </a:defRPr>
            </a:lvl5pPr>
            <a:lvl6pPr lvl="5">
              <a:spcBef>
                <a:spcPts val="0"/>
              </a:spcBef>
              <a:spcAft>
                <a:spcPts val="0"/>
              </a:spcAft>
              <a:buSzPts val="3200"/>
              <a:buFont typeface="Space Mono"/>
              <a:buNone/>
              <a:defRPr sz="3200">
                <a:latin typeface="Space Mono"/>
                <a:ea typeface="Space Mono"/>
                <a:cs typeface="Space Mono"/>
                <a:sym typeface="Space Mono"/>
              </a:defRPr>
            </a:lvl6pPr>
            <a:lvl7pPr lvl="6">
              <a:spcBef>
                <a:spcPts val="0"/>
              </a:spcBef>
              <a:spcAft>
                <a:spcPts val="0"/>
              </a:spcAft>
              <a:buSzPts val="3200"/>
              <a:buFont typeface="Space Mono"/>
              <a:buNone/>
              <a:defRPr sz="3200">
                <a:latin typeface="Space Mono"/>
                <a:ea typeface="Space Mono"/>
                <a:cs typeface="Space Mono"/>
                <a:sym typeface="Space Mono"/>
              </a:defRPr>
            </a:lvl7pPr>
            <a:lvl8pPr lvl="7">
              <a:spcBef>
                <a:spcPts val="0"/>
              </a:spcBef>
              <a:spcAft>
                <a:spcPts val="0"/>
              </a:spcAft>
              <a:buSzPts val="3200"/>
              <a:buFont typeface="Space Mono"/>
              <a:buNone/>
              <a:defRPr sz="3200">
                <a:latin typeface="Space Mono"/>
                <a:ea typeface="Space Mono"/>
                <a:cs typeface="Space Mono"/>
                <a:sym typeface="Space Mono"/>
              </a:defRPr>
            </a:lvl8pPr>
            <a:lvl9pPr lvl="8">
              <a:spcBef>
                <a:spcPts val="0"/>
              </a:spcBef>
              <a:spcAft>
                <a:spcPts val="0"/>
              </a:spcAft>
              <a:buSzPts val="3200"/>
              <a:buFont typeface="Space Mono"/>
              <a:buNone/>
              <a:defRPr sz="3200">
                <a:latin typeface="Space Mono"/>
                <a:ea typeface="Space Mono"/>
                <a:cs typeface="Space Mono"/>
                <a:sym typeface="Space Mono"/>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6 - Android">
  <p:cSld name="CUSTOM_3">
    <p:spTree>
      <p:nvGrpSpPr>
        <p:cNvPr id="93" name="Shape 93"/>
        <p:cNvGrpSpPr/>
        <p:nvPr/>
      </p:nvGrpSpPr>
      <p:grpSpPr>
        <a:xfrm>
          <a:off x="0" y="0"/>
          <a:ext cx="0" cy="0"/>
          <a:chOff x="0" y="0"/>
          <a:chExt cx="0" cy="0"/>
        </a:xfrm>
      </p:grpSpPr>
      <p:pic>
        <p:nvPicPr>
          <p:cNvPr id="94" name="Google Shape;94;p20"/>
          <p:cNvPicPr preferRelativeResize="0"/>
          <p:nvPr/>
        </p:nvPicPr>
        <p:blipFill>
          <a:blip r:embed="rId2">
            <a:alphaModFix/>
          </a:blip>
          <a:stretch>
            <a:fillRect/>
          </a:stretch>
        </p:blipFill>
        <p:spPr>
          <a:xfrm>
            <a:off x="4738000" y="508538"/>
            <a:ext cx="4238740" cy="3810313"/>
          </a:xfrm>
          <a:prstGeom prst="rect">
            <a:avLst/>
          </a:prstGeom>
          <a:noFill/>
          <a:ln>
            <a:noFill/>
          </a:ln>
        </p:spPr>
      </p:pic>
      <p:sp>
        <p:nvSpPr>
          <p:cNvPr id="95" name="Google Shape;95;p20"/>
          <p:cNvSpPr txBox="1"/>
          <p:nvPr>
            <p:ph type="title"/>
          </p:nvPr>
        </p:nvSpPr>
        <p:spPr>
          <a:xfrm>
            <a:off x="452400" y="481275"/>
            <a:ext cx="4924200" cy="572400"/>
          </a:xfrm>
          <a:prstGeom prst="rect">
            <a:avLst/>
          </a:prstGeom>
        </p:spPr>
        <p:txBody>
          <a:bodyPr anchorCtr="0" anchor="t" bIns="91425" lIns="91425" spcFirstLastPara="1" rIns="91425" wrap="square" tIns="91425">
            <a:noAutofit/>
          </a:bodyPr>
          <a:lstStyle>
            <a:lvl1pPr lvl="0">
              <a:spcBef>
                <a:spcPts val="0"/>
              </a:spcBef>
              <a:spcAft>
                <a:spcPts val="0"/>
              </a:spcAft>
              <a:buSzPts val="2400"/>
              <a:buFont typeface="Space Mono"/>
              <a:buNone/>
              <a:defRPr b="1" sz="2400">
                <a:latin typeface="Space Mono"/>
                <a:ea typeface="Space Mono"/>
                <a:cs typeface="Space Mono"/>
                <a:sym typeface="Space Mono"/>
              </a:defRPr>
            </a:lvl1pPr>
            <a:lvl2pPr lvl="1">
              <a:spcBef>
                <a:spcPts val="0"/>
              </a:spcBef>
              <a:spcAft>
                <a:spcPts val="0"/>
              </a:spcAft>
              <a:buSzPts val="3200"/>
              <a:buFont typeface="Space Mono"/>
              <a:buNone/>
              <a:defRPr sz="3200">
                <a:latin typeface="Space Mono"/>
                <a:ea typeface="Space Mono"/>
                <a:cs typeface="Space Mono"/>
                <a:sym typeface="Space Mono"/>
              </a:defRPr>
            </a:lvl2pPr>
            <a:lvl3pPr lvl="2">
              <a:spcBef>
                <a:spcPts val="0"/>
              </a:spcBef>
              <a:spcAft>
                <a:spcPts val="0"/>
              </a:spcAft>
              <a:buSzPts val="3200"/>
              <a:buFont typeface="Space Mono"/>
              <a:buNone/>
              <a:defRPr sz="3200">
                <a:latin typeface="Space Mono"/>
                <a:ea typeface="Space Mono"/>
                <a:cs typeface="Space Mono"/>
                <a:sym typeface="Space Mono"/>
              </a:defRPr>
            </a:lvl3pPr>
            <a:lvl4pPr lvl="3">
              <a:spcBef>
                <a:spcPts val="0"/>
              </a:spcBef>
              <a:spcAft>
                <a:spcPts val="0"/>
              </a:spcAft>
              <a:buSzPts val="3200"/>
              <a:buFont typeface="Space Mono"/>
              <a:buNone/>
              <a:defRPr sz="3200">
                <a:latin typeface="Space Mono"/>
                <a:ea typeface="Space Mono"/>
                <a:cs typeface="Space Mono"/>
                <a:sym typeface="Space Mono"/>
              </a:defRPr>
            </a:lvl4pPr>
            <a:lvl5pPr lvl="4">
              <a:spcBef>
                <a:spcPts val="0"/>
              </a:spcBef>
              <a:spcAft>
                <a:spcPts val="0"/>
              </a:spcAft>
              <a:buSzPts val="3200"/>
              <a:buFont typeface="Space Mono"/>
              <a:buNone/>
              <a:defRPr sz="3200">
                <a:latin typeface="Space Mono"/>
                <a:ea typeface="Space Mono"/>
                <a:cs typeface="Space Mono"/>
                <a:sym typeface="Space Mono"/>
              </a:defRPr>
            </a:lvl5pPr>
            <a:lvl6pPr lvl="5">
              <a:spcBef>
                <a:spcPts val="0"/>
              </a:spcBef>
              <a:spcAft>
                <a:spcPts val="0"/>
              </a:spcAft>
              <a:buSzPts val="3200"/>
              <a:buFont typeface="Space Mono"/>
              <a:buNone/>
              <a:defRPr sz="3200">
                <a:latin typeface="Space Mono"/>
                <a:ea typeface="Space Mono"/>
                <a:cs typeface="Space Mono"/>
                <a:sym typeface="Space Mono"/>
              </a:defRPr>
            </a:lvl6pPr>
            <a:lvl7pPr lvl="6">
              <a:spcBef>
                <a:spcPts val="0"/>
              </a:spcBef>
              <a:spcAft>
                <a:spcPts val="0"/>
              </a:spcAft>
              <a:buSzPts val="3200"/>
              <a:buFont typeface="Space Mono"/>
              <a:buNone/>
              <a:defRPr sz="3200">
                <a:latin typeface="Space Mono"/>
                <a:ea typeface="Space Mono"/>
                <a:cs typeface="Space Mono"/>
                <a:sym typeface="Space Mono"/>
              </a:defRPr>
            </a:lvl7pPr>
            <a:lvl8pPr lvl="7">
              <a:spcBef>
                <a:spcPts val="0"/>
              </a:spcBef>
              <a:spcAft>
                <a:spcPts val="0"/>
              </a:spcAft>
              <a:buSzPts val="3200"/>
              <a:buFont typeface="Space Mono"/>
              <a:buNone/>
              <a:defRPr sz="3200">
                <a:latin typeface="Space Mono"/>
                <a:ea typeface="Space Mono"/>
                <a:cs typeface="Space Mono"/>
                <a:sym typeface="Space Mono"/>
              </a:defRPr>
            </a:lvl8pPr>
            <a:lvl9pPr lvl="8">
              <a:spcBef>
                <a:spcPts val="0"/>
              </a:spcBef>
              <a:spcAft>
                <a:spcPts val="0"/>
              </a:spcAft>
              <a:buSzPts val="3200"/>
              <a:buFont typeface="Space Mono"/>
              <a:buNone/>
              <a:defRPr sz="3200">
                <a:latin typeface="Space Mono"/>
                <a:ea typeface="Space Mono"/>
                <a:cs typeface="Space Mono"/>
                <a:sym typeface="Space Mono"/>
              </a:defRPr>
            </a:lvl9pPr>
          </a:lstStyle>
          <a:p/>
        </p:txBody>
      </p:sp>
      <p:grpSp>
        <p:nvGrpSpPr>
          <p:cNvPr id="96" name="Google Shape;96;p20"/>
          <p:cNvGrpSpPr/>
          <p:nvPr/>
        </p:nvGrpSpPr>
        <p:grpSpPr>
          <a:xfrm>
            <a:off x="5709066" y="201260"/>
            <a:ext cx="2296623" cy="4424889"/>
            <a:chOff x="5598780" y="137712"/>
            <a:chExt cx="2577001" cy="4664652"/>
          </a:xfrm>
        </p:grpSpPr>
        <p:pic>
          <p:nvPicPr>
            <p:cNvPr id="97" name="Google Shape;97;p20"/>
            <p:cNvPicPr preferRelativeResize="0"/>
            <p:nvPr/>
          </p:nvPicPr>
          <p:blipFill rotWithShape="1">
            <a:blip r:embed="rId3">
              <a:alphaModFix/>
            </a:blip>
            <a:srcRect b="1604" l="0" r="0" t="1768"/>
            <a:stretch/>
          </p:blipFill>
          <p:spPr>
            <a:xfrm>
              <a:off x="5598780" y="137712"/>
              <a:ext cx="2577001" cy="4664652"/>
            </a:xfrm>
            <a:prstGeom prst="rect">
              <a:avLst/>
            </a:prstGeom>
            <a:noFill/>
            <a:ln>
              <a:noFill/>
            </a:ln>
          </p:spPr>
        </p:pic>
        <p:sp>
          <p:nvSpPr>
            <p:cNvPr id="98" name="Google Shape;98;p20"/>
            <p:cNvSpPr/>
            <p:nvPr/>
          </p:nvSpPr>
          <p:spPr>
            <a:xfrm>
              <a:off x="5789881" y="461652"/>
              <a:ext cx="2204100" cy="3912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 name="Google Shape;99;p20"/>
          <p:cNvSpPr txBox="1"/>
          <p:nvPr>
            <p:ph idx="1" type="body"/>
          </p:nvPr>
        </p:nvSpPr>
        <p:spPr>
          <a:xfrm>
            <a:off x="452400" y="1132825"/>
            <a:ext cx="4238700" cy="34881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pic>
        <p:nvPicPr>
          <p:cNvPr id="100" name="Google Shape;100;p20"/>
          <p:cNvPicPr preferRelativeResize="0"/>
          <p:nvPr/>
        </p:nvPicPr>
        <p:blipFill>
          <a:blip r:embed="rId4">
            <a:alphaModFix/>
          </a:blip>
          <a:stretch>
            <a:fillRect/>
          </a:stretch>
        </p:blipFill>
        <p:spPr>
          <a:xfrm>
            <a:off x="7152175" y="4875550"/>
            <a:ext cx="1541202" cy="142200"/>
          </a:xfrm>
          <a:prstGeom prst="rect">
            <a:avLst/>
          </a:prstGeom>
          <a:noFill/>
          <a:ln>
            <a:noFill/>
          </a:ln>
        </p:spPr>
      </p:pic>
      <p:sp>
        <p:nvSpPr>
          <p:cNvPr id="101" name="Google Shape;101;p20"/>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102" name="Google Shape;102;p20"/>
          <p:cNvSpPr/>
          <p:nvPr/>
        </p:nvSpPr>
        <p:spPr>
          <a:xfrm>
            <a:off x="6555438" y="4318850"/>
            <a:ext cx="603900" cy="222000"/>
          </a:xfrm>
          <a:prstGeom prst="rect">
            <a:avLst/>
          </a:prstGeom>
          <a:solidFill>
            <a:srgbClr val="1515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7 - iPhone">
  <p:cSld name="CUSTOM_3_1">
    <p:spTree>
      <p:nvGrpSpPr>
        <p:cNvPr id="103" name="Shape 103"/>
        <p:cNvGrpSpPr/>
        <p:nvPr/>
      </p:nvGrpSpPr>
      <p:grpSpPr>
        <a:xfrm>
          <a:off x="0" y="0"/>
          <a:ext cx="0" cy="0"/>
          <a:chOff x="0" y="0"/>
          <a:chExt cx="0" cy="0"/>
        </a:xfrm>
      </p:grpSpPr>
      <p:pic>
        <p:nvPicPr>
          <p:cNvPr id="104" name="Google Shape;104;p21"/>
          <p:cNvPicPr preferRelativeResize="0"/>
          <p:nvPr/>
        </p:nvPicPr>
        <p:blipFill>
          <a:blip r:embed="rId2">
            <a:alphaModFix/>
          </a:blip>
          <a:stretch>
            <a:fillRect/>
          </a:stretch>
        </p:blipFill>
        <p:spPr>
          <a:xfrm>
            <a:off x="4738000" y="508538"/>
            <a:ext cx="4238740" cy="3810313"/>
          </a:xfrm>
          <a:prstGeom prst="rect">
            <a:avLst/>
          </a:prstGeom>
          <a:noFill/>
          <a:ln>
            <a:noFill/>
          </a:ln>
        </p:spPr>
      </p:pic>
      <p:sp>
        <p:nvSpPr>
          <p:cNvPr id="105" name="Google Shape;105;p21"/>
          <p:cNvSpPr txBox="1"/>
          <p:nvPr>
            <p:ph type="title"/>
          </p:nvPr>
        </p:nvSpPr>
        <p:spPr>
          <a:xfrm>
            <a:off x="452400" y="481275"/>
            <a:ext cx="4924200" cy="572400"/>
          </a:xfrm>
          <a:prstGeom prst="rect">
            <a:avLst/>
          </a:prstGeom>
        </p:spPr>
        <p:txBody>
          <a:bodyPr anchorCtr="0" anchor="t" bIns="91425" lIns="91425" spcFirstLastPara="1" rIns="91425" wrap="square" tIns="91425">
            <a:noAutofit/>
          </a:bodyPr>
          <a:lstStyle>
            <a:lvl1pPr lvl="0">
              <a:spcBef>
                <a:spcPts val="0"/>
              </a:spcBef>
              <a:spcAft>
                <a:spcPts val="0"/>
              </a:spcAft>
              <a:buSzPts val="2400"/>
              <a:buFont typeface="Space Mono"/>
              <a:buNone/>
              <a:defRPr b="1" sz="2400">
                <a:latin typeface="Space Mono"/>
                <a:ea typeface="Space Mono"/>
                <a:cs typeface="Space Mono"/>
                <a:sym typeface="Space Mono"/>
              </a:defRPr>
            </a:lvl1pPr>
            <a:lvl2pPr lvl="1">
              <a:spcBef>
                <a:spcPts val="0"/>
              </a:spcBef>
              <a:spcAft>
                <a:spcPts val="0"/>
              </a:spcAft>
              <a:buSzPts val="3200"/>
              <a:buFont typeface="Space Mono"/>
              <a:buNone/>
              <a:defRPr sz="3200">
                <a:latin typeface="Space Mono"/>
                <a:ea typeface="Space Mono"/>
                <a:cs typeface="Space Mono"/>
                <a:sym typeface="Space Mono"/>
              </a:defRPr>
            </a:lvl2pPr>
            <a:lvl3pPr lvl="2">
              <a:spcBef>
                <a:spcPts val="0"/>
              </a:spcBef>
              <a:spcAft>
                <a:spcPts val="0"/>
              </a:spcAft>
              <a:buSzPts val="3200"/>
              <a:buFont typeface="Space Mono"/>
              <a:buNone/>
              <a:defRPr sz="3200">
                <a:latin typeface="Space Mono"/>
                <a:ea typeface="Space Mono"/>
                <a:cs typeface="Space Mono"/>
                <a:sym typeface="Space Mono"/>
              </a:defRPr>
            </a:lvl3pPr>
            <a:lvl4pPr lvl="3">
              <a:spcBef>
                <a:spcPts val="0"/>
              </a:spcBef>
              <a:spcAft>
                <a:spcPts val="0"/>
              </a:spcAft>
              <a:buSzPts val="3200"/>
              <a:buFont typeface="Space Mono"/>
              <a:buNone/>
              <a:defRPr sz="3200">
                <a:latin typeface="Space Mono"/>
                <a:ea typeface="Space Mono"/>
                <a:cs typeface="Space Mono"/>
                <a:sym typeface="Space Mono"/>
              </a:defRPr>
            </a:lvl4pPr>
            <a:lvl5pPr lvl="4">
              <a:spcBef>
                <a:spcPts val="0"/>
              </a:spcBef>
              <a:spcAft>
                <a:spcPts val="0"/>
              </a:spcAft>
              <a:buSzPts val="3200"/>
              <a:buFont typeface="Space Mono"/>
              <a:buNone/>
              <a:defRPr sz="3200">
                <a:latin typeface="Space Mono"/>
                <a:ea typeface="Space Mono"/>
                <a:cs typeface="Space Mono"/>
                <a:sym typeface="Space Mono"/>
              </a:defRPr>
            </a:lvl5pPr>
            <a:lvl6pPr lvl="5">
              <a:spcBef>
                <a:spcPts val="0"/>
              </a:spcBef>
              <a:spcAft>
                <a:spcPts val="0"/>
              </a:spcAft>
              <a:buSzPts val="3200"/>
              <a:buFont typeface="Space Mono"/>
              <a:buNone/>
              <a:defRPr sz="3200">
                <a:latin typeface="Space Mono"/>
                <a:ea typeface="Space Mono"/>
                <a:cs typeface="Space Mono"/>
                <a:sym typeface="Space Mono"/>
              </a:defRPr>
            </a:lvl6pPr>
            <a:lvl7pPr lvl="6">
              <a:spcBef>
                <a:spcPts val="0"/>
              </a:spcBef>
              <a:spcAft>
                <a:spcPts val="0"/>
              </a:spcAft>
              <a:buSzPts val="3200"/>
              <a:buFont typeface="Space Mono"/>
              <a:buNone/>
              <a:defRPr sz="3200">
                <a:latin typeface="Space Mono"/>
                <a:ea typeface="Space Mono"/>
                <a:cs typeface="Space Mono"/>
                <a:sym typeface="Space Mono"/>
              </a:defRPr>
            </a:lvl7pPr>
            <a:lvl8pPr lvl="7">
              <a:spcBef>
                <a:spcPts val="0"/>
              </a:spcBef>
              <a:spcAft>
                <a:spcPts val="0"/>
              </a:spcAft>
              <a:buSzPts val="3200"/>
              <a:buFont typeface="Space Mono"/>
              <a:buNone/>
              <a:defRPr sz="3200">
                <a:latin typeface="Space Mono"/>
                <a:ea typeface="Space Mono"/>
                <a:cs typeface="Space Mono"/>
                <a:sym typeface="Space Mono"/>
              </a:defRPr>
            </a:lvl8pPr>
            <a:lvl9pPr lvl="8">
              <a:spcBef>
                <a:spcPts val="0"/>
              </a:spcBef>
              <a:spcAft>
                <a:spcPts val="0"/>
              </a:spcAft>
              <a:buSzPts val="3200"/>
              <a:buFont typeface="Space Mono"/>
              <a:buNone/>
              <a:defRPr sz="3200">
                <a:latin typeface="Space Mono"/>
                <a:ea typeface="Space Mono"/>
                <a:cs typeface="Space Mono"/>
                <a:sym typeface="Space Mono"/>
              </a:defRPr>
            </a:lvl9pPr>
          </a:lstStyle>
          <a:p/>
        </p:txBody>
      </p:sp>
      <p:sp>
        <p:nvSpPr>
          <p:cNvPr id="106" name="Google Shape;106;p21"/>
          <p:cNvSpPr txBox="1"/>
          <p:nvPr>
            <p:ph idx="1" type="body"/>
          </p:nvPr>
        </p:nvSpPr>
        <p:spPr>
          <a:xfrm>
            <a:off x="452400" y="1132825"/>
            <a:ext cx="4238700" cy="34881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pic>
        <p:nvPicPr>
          <p:cNvPr id="107" name="Google Shape;107;p21"/>
          <p:cNvPicPr preferRelativeResize="0"/>
          <p:nvPr/>
        </p:nvPicPr>
        <p:blipFill>
          <a:blip r:embed="rId3">
            <a:alphaModFix/>
          </a:blip>
          <a:stretch>
            <a:fillRect/>
          </a:stretch>
        </p:blipFill>
        <p:spPr>
          <a:xfrm>
            <a:off x="7152175" y="4875550"/>
            <a:ext cx="1541202" cy="142200"/>
          </a:xfrm>
          <a:prstGeom prst="rect">
            <a:avLst/>
          </a:prstGeom>
          <a:noFill/>
          <a:ln>
            <a:noFill/>
          </a:ln>
        </p:spPr>
      </p:pic>
      <p:sp>
        <p:nvSpPr>
          <p:cNvPr id="108" name="Google Shape;108;p21"/>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109" name="Google Shape;109;p21"/>
          <p:cNvSpPr/>
          <p:nvPr/>
        </p:nvSpPr>
        <p:spPr>
          <a:xfrm>
            <a:off x="5879375" y="347075"/>
            <a:ext cx="1956000" cy="4108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0" name="Google Shape;110;p21"/>
          <p:cNvPicPr preferRelativeResize="0"/>
          <p:nvPr/>
        </p:nvPicPr>
        <p:blipFill rotWithShape="1">
          <a:blip r:embed="rId4">
            <a:alphaModFix/>
          </a:blip>
          <a:srcRect b="3081" l="0" r="0" t="0"/>
          <a:stretch/>
        </p:blipFill>
        <p:spPr>
          <a:xfrm>
            <a:off x="5349374" y="226759"/>
            <a:ext cx="3016012" cy="4373878"/>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8 - Website">
  <p:cSld name="CUSTOM_3_2">
    <p:spTree>
      <p:nvGrpSpPr>
        <p:cNvPr id="111" name="Shape 111"/>
        <p:cNvGrpSpPr/>
        <p:nvPr/>
      </p:nvGrpSpPr>
      <p:grpSpPr>
        <a:xfrm>
          <a:off x="0" y="0"/>
          <a:ext cx="0" cy="0"/>
          <a:chOff x="0" y="0"/>
          <a:chExt cx="0" cy="0"/>
        </a:xfrm>
      </p:grpSpPr>
      <p:pic>
        <p:nvPicPr>
          <p:cNvPr id="112" name="Google Shape;112;p22"/>
          <p:cNvPicPr preferRelativeResize="0"/>
          <p:nvPr/>
        </p:nvPicPr>
        <p:blipFill rotWithShape="1">
          <a:blip r:embed="rId2">
            <a:alphaModFix/>
          </a:blip>
          <a:srcRect b="30853" l="0" r="22540" t="0"/>
          <a:stretch/>
        </p:blipFill>
        <p:spPr>
          <a:xfrm>
            <a:off x="5860600" y="2508800"/>
            <a:ext cx="3283400" cy="2634701"/>
          </a:xfrm>
          <a:prstGeom prst="rect">
            <a:avLst/>
          </a:prstGeom>
          <a:noFill/>
          <a:ln>
            <a:noFill/>
          </a:ln>
        </p:spPr>
      </p:pic>
      <p:sp>
        <p:nvSpPr>
          <p:cNvPr id="113" name="Google Shape;113;p22"/>
          <p:cNvSpPr txBox="1"/>
          <p:nvPr>
            <p:ph type="title"/>
          </p:nvPr>
        </p:nvSpPr>
        <p:spPr>
          <a:xfrm>
            <a:off x="452400" y="481275"/>
            <a:ext cx="3701100" cy="572400"/>
          </a:xfrm>
          <a:prstGeom prst="rect">
            <a:avLst/>
          </a:prstGeom>
        </p:spPr>
        <p:txBody>
          <a:bodyPr anchorCtr="0" anchor="t" bIns="91425" lIns="91425" spcFirstLastPara="1" rIns="91425" wrap="square" tIns="91425">
            <a:noAutofit/>
          </a:bodyPr>
          <a:lstStyle>
            <a:lvl1pPr lvl="0">
              <a:spcBef>
                <a:spcPts val="0"/>
              </a:spcBef>
              <a:spcAft>
                <a:spcPts val="0"/>
              </a:spcAft>
              <a:buSzPts val="2400"/>
              <a:buFont typeface="Space Mono"/>
              <a:buNone/>
              <a:defRPr b="1" sz="2400">
                <a:latin typeface="Space Mono"/>
                <a:ea typeface="Space Mono"/>
                <a:cs typeface="Space Mono"/>
                <a:sym typeface="Space Mono"/>
              </a:defRPr>
            </a:lvl1pPr>
            <a:lvl2pPr lvl="1">
              <a:spcBef>
                <a:spcPts val="0"/>
              </a:spcBef>
              <a:spcAft>
                <a:spcPts val="0"/>
              </a:spcAft>
              <a:buSzPts val="3200"/>
              <a:buFont typeface="Space Mono"/>
              <a:buNone/>
              <a:defRPr sz="3200">
                <a:latin typeface="Space Mono"/>
                <a:ea typeface="Space Mono"/>
                <a:cs typeface="Space Mono"/>
                <a:sym typeface="Space Mono"/>
              </a:defRPr>
            </a:lvl2pPr>
            <a:lvl3pPr lvl="2">
              <a:spcBef>
                <a:spcPts val="0"/>
              </a:spcBef>
              <a:spcAft>
                <a:spcPts val="0"/>
              </a:spcAft>
              <a:buSzPts val="3200"/>
              <a:buFont typeface="Space Mono"/>
              <a:buNone/>
              <a:defRPr sz="3200">
                <a:latin typeface="Space Mono"/>
                <a:ea typeface="Space Mono"/>
                <a:cs typeface="Space Mono"/>
                <a:sym typeface="Space Mono"/>
              </a:defRPr>
            </a:lvl3pPr>
            <a:lvl4pPr lvl="3">
              <a:spcBef>
                <a:spcPts val="0"/>
              </a:spcBef>
              <a:spcAft>
                <a:spcPts val="0"/>
              </a:spcAft>
              <a:buSzPts val="3200"/>
              <a:buFont typeface="Space Mono"/>
              <a:buNone/>
              <a:defRPr sz="3200">
                <a:latin typeface="Space Mono"/>
                <a:ea typeface="Space Mono"/>
                <a:cs typeface="Space Mono"/>
                <a:sym typeface="Space Mono"/>
              </a:defRPr>
            </a:lvl4pPr>
            <a:lvl5pPr lvl="4">
              <a:spcBef>
                <a:spcPts val="0"/>
              </a:spcBef>
              <a:spcAft>
                <a:spcPts val="0"/>
              </a:spcAft>
              <a:buSzPts val="3200"/>
              <a:buFont typeface="Space Mono"/>
              <a:buNone/>
              <a:defRPr sz="3200">
                <a:latin typeface="Space Mono"/>
                <a:ea typeface="Space Mono"/>
                <a:cs typeface="Space Mono"/>
                <a:sym typeface="Space Mono"/>
              </a:defRPr>
            </a:lvl5pPr>
            <a:lvl6pPr lvl="5">
              <a:spcBef>
                <a:spcPts val="0"/>
              </a:spcBef>
              <a:spcAft>
                <a:spcPts val="0"/>
              </a:spcAft>
              <a:buSzPts val="3200"/>
              <a:buFont typeface="Space Mono"/>
              <a:buNone/>
              <a:defRPr sz="3200">
                <a:latin typeface="Space Mono"/>
                <a:ea typeface="Space Mono"/>
                <a:cs typeface="Space Mono"/>
                <a:sym typeface="Space Mono"/>
              </a:defRPr>
            </a:lvl6pPr>
            <a:lvl7pPr lvl="6">
              <a:spcBef>
                <a:spcPts val="0"/>
              </a:spcBef>
              <a:spcAft>
                <a:spcPts val="0"/>
              </a:spcAft>
              <a:buSzPts val="3200"/>
              <a:buFont typeface="Space Mono"/>
              <a:buNone/>
              <a:defRPr sz="3200">
                <a:latin typeface="Space Mono"/>
                <a:ea typeface="Space Mono"/>
                <a:cs typeface="Space Mono"/>
                <a:sym typeface="Space Mono"/>
              </a:defRPr>
            </a:lvl7pPr>
            <a:lvl8pPr lvl="7">
              <a:spcBef>
                <a:spcPts val="0"/>
              </a:spcBef>
              <a:spcAft>
                <a:spcPts val="0"/>
              </a:spcAft>
              <a:buSzPts val="3200"/>
              <a:buFont typeface="Space Mono"/>
              <a:buNone/>
              <a:defRPr sz="3200">
                <a:latin typeface="Space Mono"/>
                <a:ea typeface="Space Mono"/>
                <a:cs typeface="Space Mono"/>
                <a:sym typeface="Space Mono"/>
              </a:defRPr>
            </a:lvl8pPr>
            <a:lvl9pPr lvl="8">
              <a:spcBef>
                <a:spcPts val="0"/>
              </a:spcBef>
              <a:spcAft>
                <a:spcPts val="0"/>
              </a:spcAft>
              <a:buSzPts val="3200"/>
              <a:buFont typeface="Space Mono"/>
              <a:buNone/>
              <a:defRPr sz="3200">
                <a:latin typeface="Space Mono"/>
                <a:ea typeface="Space Mono"/>
                <a:cs typeface="Space Mono"/>
                <a:sym typeface="Space Mono"/>
              </a:defRPr>
            </a:lvl9pPr>
          </a:lstStyle>
          <a:p/>
        </p:txBody>
      </p:sp>
      <p:sp>
        <p:nvSpPr>
          <p:cNvPr id="114" name="Google Shape;114;p22"/>
          <p:cNvSpPr txBox="1"/>
          <p:nvPr>
            <p:ph idx="1" type="body"/>
          </p:nvPr>
        </p:nvSpPr>
        <p:spPr>
          <a:xfrm>
            <a:off x="452400" y="1132825"/>
            <a:ext cx="3701100" cy="34881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pic>
        <p:nvPicPr>
          <p:cNvPr id="115" name="Google Shape;115;p22"/>
          <p:cNvPicPr preferRelativeResize="0"/>
          <p:nvPr/>
        </p:nvPicPr>
        <p:blipFill>
          <a:blip r:embed="rId3">
            <a:alphaModFix/>
          </a:blip>
          <a:stretch>
            <a:fillRect/>
          </a:stretch>
        </p:blipFill>
        <p:spPr>
          <a:xfrm>
            <a:off x="7152175" y="4875550"/>
            <a:ext cx="1541202" cy="142200"/>
          </a:xfrm>
          <a:prstGeom prst="rect">
            <a:avLst/>
          </a:prstGeom>
          <a:noFill/>
          <a:ln>
            <a:noFill/>
          </a:ln>
        </p:spPr>
      </p:pic>
      <p:sp>
        <p:nvSpPr>
          <p:cNvPr id="116" name="Google Shape;116;p22"/>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grpSp>
        <p:nvGrpSpPr>
          <p:cNvPr id="117" name="Google Shape;117;p22"/>
          <p:cNvGrpSpPr/>
          <p:nvPr/>
        </p:nvGrpSpPr>
        <p:grpSpPr>
          <a:xfrm>
            <a:off x="4344100" y="398125"/>
            <a:ext cx="4546500" cy="4222800"/>
            <a:chOff x="4344100" y="398125"/>
            <a:chExt cx="4546500" cy="4222800"/>
          </a:xfrm>
        </p:grpSpPr>
        <p:sp>
          <p:nvSpPr>
            <p:cNvPr id="118" name="Google Shape;118;p22"/>
            <p:cNvSpPr/>
            <p:nvPr/>
          </p:nvSpPr>
          <p:spPr>
            <a:xfrm>
              <a:off x="4344100" y="398125"/>
              <a:ext cx="4546500" cy="4222800"/>
            </a:xfrm>
            <a:prstGeom prst="roundRect">
              <a:avLst>
                <a:gd fmla="val 3222"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 name="Google Shape;119;p22"/>
            <p:cNvGrpSpPr/>
            <p:nvPr/>
          </p:nvGrpSpPr>
          <p:grpSpPr>
            <a:xfrm>
              <a:off x="4445450" y="524200"/>
              <a:ext cx="399495" cy="101100"/>
              <a:chOff x="4445450" y="524200"/>
              <a:chExt cx="399495" cy="101100"/>
            </a:xfrm>
          </p:grpSpPr>
          <p:sp>
            <p:nvSpPr>
              <p:cNvPr id="120" name="Google Shape;120;p22"/>
              <p:cNvSpPr/>
              <p:nvPr/>
            </p:nvSpPr>
            <p:spPr>
              <a:xfrm>
                <a:off x="4445450" y="524200"/>
                <a:ext cx="100800" cy="101100"/>
              </a:xfrm>
              <a:prstGeom prst="ellipse">
                <a:avLst/>
              </a:prstGeom>
              <a:gradFill>
                <a:gsLst>
                  <a:gs pos="0">
                    <a:srgbClr val="F5D0D0"/>
                  </a:gs>
                  <a:gs pos="100000">
                    <a:srgbClr val="D96868"/>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22"/>
              <p:cNvSpPr/>
              <p:nvPr/>
            </p:nvSpPr>
            <p:spPr>
              <a:xfrm>
                <a:off x="4594797" y="524200"/>
                <a:ext cx="100800" cy="101100"/>
              </a:xfrm>
              <a:prstGeom prst="ellipse">
                <a:avLst/>
              </a:prstGeom>
              <a:gradFill>
                <a:gsLst>
                  <a:gs pos="0">
                    <a:srgbClr val="FFF6DB"/>
                  </a:gs>
                  <a:gs pos="100000">
                    <a:srgbClr val="FAD25C"/>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22"/>
              <p:cNvSpPr/>
              <p:nvPr/>
            </p:nvSpPr>
            <p:spPr>
              <a:xfrm>
                <a:off x="4744145" y="524200"/>
                <a:ext cx="100800" cy="101100"/>
              </a:xfrm>
              <a:prstGeom prst="ellipse">
                <a:avLst/>
              </a:prstGeom>
              <a:gradFill>
                <a:gsLst>
                  <a:gs pos="0">
                    <a:srgbClr val="DCECD5"/>
                  </a:gs>
                  <a:gs pos="100000">
                    <a:srgbClr val="93BC81"/>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3" name="Google Shape;123;p22"/>
            <p:cNvSpPr/>
            <p:nvPr/>
          </p:nvSpPr>
          <p:spPr>
            <a:xfrm>
              <a:off x="4910625" y="448450"/>
              <a:ext cx="3835500" cy="252600"/>
            </a:xfrm>
            <a:prstGeom prst="roundRect">
              <a:avLst>
                <a:gd fmla="val 34092"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oppins"/>
                <a:ea typeface="Poppins"/>
                <a:cs typeface="Poppins"/>
                <a:sym typeface="Poppins"/>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 - Phone Placeholder">
  <p:cSld name="CUSTOM_3_1_1">
    <p:spTree>
      <p:nvGrpSpPr>
        <p:cNvPr id="124" name="Shape 124"/>
        <p:cNvGrpSpPr/>
        <p:nvPr/>
      </p:nvGrpSpPr>
      <p:grpSpPr>
        <a:xfrm>
          <a:off x="0" y="0"/>
          <a:ext cx="0" cy="0"/>
          <a:chOff x="0" y="0"/>
          <a:chExt cx="0" cy="0"/>
        </a:xfrm>
      </p:grpSpPr>
      <p:pic>
        <p:nvPicPr>
          <p:cNvPr id="125" name="Google Shape;125;p23"/>
          <p:cNvPicPr preferRelativeResize="0"/>
          <p:nvPr/>
        </p:nvPicPr>
        <p:blipFill>
          <a:blip r:embed="rId2">
            <a:alphaModFix/>
          </a:blip>
          <a:stretch>
            <a:fillRect/>
          </a:stretch>
        </p:blipFill>
        <p:spPr>
          <a:xfrm>
            <a:off x="4738000" y="508538"/>
            <a:ext cx="4238740" cy="3810313"/>
          </a:xfrm>
          <a:prstGeom prst="rect">
            <a:avLst/>
          </a:prstGeom>
          <a:noFill/>
          <a:ln>
            <a:noFill/>
          </a:ln>
        </p:spPr>
      </p:pic>
      <p:sp>
        <p:nvSpPr>
          <p:cNvPr id="126" name="Google Shape;126;p23"/>
          <p:cNvSpPr txBox="1"/>
          <p:nvPr>
            <p:ph type="title"/>
          </p:nvPr>
        </p:nvSpPr>
        <p:spPr>
          <a:xfrm>
            <a:off x="452400" y="481275"/>
            <a:ext cx="4924200" cy="572400"/>
          </a:xfrm>
          <a:prstGeom prst="rect">
            <a:avLst/>
          </a:prstGeom>
        </p:spPr>
        <p:txBody>
          <a:bodyPr anchorCtr="0" anchor="t" bIns="91425" lIns="91425" spcFirstLastPara="1" rIns="91425" wrap="square" tIns="91425">
            <a:noAutofit/>
          </a:bodyPr>
          <a:lstStyle>
            <a:lvl1pPr lvl="0">
              <a:spcBef>
                <a:spcPts val="0"/>
              </a:spcBef>
              <a:spcAft>
                <a:spcPts val="0"/>
              </a:spcAft>
              <a:buSzPts val="2400"/>
              <a:buFont typeface="Space Mono"/>
              <a:buNone/>
              <a:defRPr b="1" sz="2400">
                <a:latin typeface="Space Mono"/>
                <a:ea typeface="Space Mono"/>
                <a:cs typeface="Space Mono"/>
                <a:sym typeface="Space Mono"/>
              </a:defRPr>
            </a:lvl1pPr>
            <a:lvl2pPr lvl="1">
              <a:spcBef>
                <a:spcPts val="0"/>
              </a:spcBef>
              <a:spcAft>
                <a:spcPts val="0"/>
              </a:spcAft>
              <a:buSzPts val="3200"/>
              <a:buFont typeface="Space Mono"/>
              <a:buNone/>
              <a:defRPr sz="3200">
                <a:latin typeface="Space Mono"/>
                <a:ea typeface="Space Mono"/>
                <a:cs typeface="Space Mono"/>
                <a:sym typeface="Space Mono"/>
              </a:defRPr>
            </a:lvl2pPr>
            <a:lvl3pPr lvl="2">
              <a:spcBef>
                <a:spcPts val="0"/>
              </a:spcBef>
              <a:spcAft>
                <a:spcPts val="0"/>
              </a:spcAft>
              <a:buSzPts val="3200"/>
              <a:buFont typeface="Space Mono"/>
              <a:buNone/>
              <a:defRPr sz="3200">
                <a:latin typeface="Space Mono"/>
                <a:ea typeface="Space Mono"/>
                <a:cs typeface="Space Mono"/>
                <a:sym typeface="Space Mono"/>
              </a:defRPr>
            </a:lvl3pPr>
            <a:lvl4pPr lvl="3">
              <a:spcBef>
                <a:spcPts val="0"/>
              </a:spcBef>
              <a:spcAft>
                <a:spcPts val="0"/>
              </a:spcAft>
              <a:buSzPts val="3200"/>
              <a:buFont typeface="Space Mono"/>
              <a:buNone/>
              <a:defRPr sz="3200">
                <a:latin typeface="Space Mono"/>
                <a:ea typeface="Space Mono"/>
                <a:cs typeface="Space Mono"/>
                <a:sym typeface="Space Mono"/>
              </a:defRPr>
            </a:lvl4pPr>
            <a:lvl5pPr lvl="4">
              <a:spcBef>
                <a:spcPts val="0"/>
              </a:spcBef>
              <a:spcAft>
                <a:spcPts val="0"/>
              </a:spcAft>
              <a:buSzPts val="3200"/>
              <a:buFont typeface="Space Mono"/>
              <a:buNone/>
              <a:defRPr sz="3200">
                <a:latin typeface="Space Mono"/>
                <a:ea typeface="Space Mono"/>
                <a:cs typeface="Space Mono"/>
                <a:sym typeface="Space Mono"/>
              </a:defRPr>
            </a:lvl5pPr>
            <a:lvl6pPr lvl="5">
              <a:spcBef>
                <a:spcPts val="0"/>
              </a:spcBef>
              <a:spcAft>
                <a:spcPts val="0"/>
              </a:spcAft>
              <a:buSzPts val="3200"/>
              <a:buFont typeface="Space Mono"/>
              <a:buNone/>
              <a:defRPr sz="3200">
                <a:latin typeface="Space Mono"/>
                <a:ea typeface="Space Mono"/>
                <a:cs typeface="Space Mono"/>
                <a:sym typeface="Space Mono"/>
              </a:defRPr>
            </a:lvl6pPr>
            <a:lvl7pPr lvl="6">
              <a:spcBef>
                <a:spcPts val="0"/>
              </a:spcBef>
              <a:spcAft>
                <a:spcPts val="0"/>
              </a:spcAft>
              <a:buSzPts val="3200"/>
              <a:buFont typeface="Space Mono"/>
              <a:buNone/>
              <a:defRPr sz="3200">
                <a:latin typeface="Space Mono"/>
                <a:ea typeface="Space Mono"/>
                <a:cs typeface="Space Mono"/>
                <a:sym typeface="Space Mono"/>
              </a:defRPr>
            </a:lvl7pPr>
            <a:lvl8pPr lvl="7">
              <a:spcBef>
                <a:spcPts val="0"/>
              </a:spcBef>
              <a:spcAft>
                <a:spcPts val="0"/>
              </a:spcAft>
              <a:buSzPts val="3200"/>
              <a:buFont typeface="Space Mono"/>
              <a:buNone/>
              <a:defRPr sz="3200">
                <a:latin typeface="Space Mono"/>
                <a:ea typeface="Space Mono"/>
                <a:cs typeface="Space Mono"/>
                <a:sym typeface="Space Mono"/>
              </a:defRPr>
            </a:lvl8pPr>
            <a:lvl9pPr lvl="8">
              <a:spcBef>
                <a:spcPts val="0"/>
              </a:spcBef>
              <a:spcAft>
                <a:spcPts val="0"/>
              </a:spcAft>
              <a:buSzPts val="3200"/>
              <a:buFont typeface="Space Mono"/>
              <a:buNone/>
              <a:defRPr sz="3200">
                <a:latin typeface="Space Mono"/>
                <a:ea typeface="Space Mono"/>
                <a:cs typeface="Space Mono"/>
                <a:sym typeface="Space Mono"/>
              </a:defRPr>
            </a:lvl9pPr>
          </a:lstStyle>
          <a:p/>
        </p:txBody>
      </p:sp>
      <p:sp>
        <p:nvSpPr>
          <p:cNvPr id="127" name="Google Shape;127;p23"/>
          <p:cNvSpPr txBox="1"/>
          <p:nvPr>
            <p:ph idx="1" type="body"/>
          </p:nvPr>
        </p:nvSpPr>
        <p:spPr>
          <a:xfrm>
            <a:off x="452400" y="1132825"/>
            <a:ext cx="4238700" cy="34881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pic>
        <p:nvPicPr>
          <p:cNvPr id="128" name="Google Shape;128;p23"/>
          <p:cNvPicPr preferRelativeResize="0"/>
          <p:nvPr/>
        </p:nvPicPr>
        <p:blipFill>
          <a:blip r:embed="rId3">
            <a:alphaModFix/>
          </a:blip>
          <a:stretch>
            <a:fillRect/>
          </a:stretch>
        </p:blipFill>
        <p:spPr>
          <a:xfrm>
            <a:off x="7152175" y="4875550"/>
            <a:ext cx="1541202" cy="142200"/>
          </a:xfrm>
          <a:prstGeom prst="rect">
            <a:avLst/>
          </a:prstGeom>
          <a:noFill/>
          <a:ln>
            <a:noFill/>
          </a:ln>
        </p:spPr>
      </p:pic>
      <p:sp>
        <p:nvSpPr>
          <p:cNvPr id="129" name="Google Shape;129;p23"/>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 Code Block">
  <p:cSld name="CUSTOM_7_1">
    <p:spTree>
      <p:nvGrpSpPr>
        <p:cNvPr id="130" name="Shape 130"/>
        <p:cNvGrpSpPr/>
        <p:nvPr/>
      </p:nvGrpSpPr>
      <p:grpSpPr>
        <a:xfrm>
          <a:off x="0" y="0"/>
          <a:ext cx="0" cy="0"/>
          <a:chOff x="0" y="0"/>
          <a:chExt cx="0" cy="0"/>
        </a:xfrm>
      </p:grpSpPr>
      <p:pic>
        <p:nvPicPr>
          <p:cNvPr id="131" name="Google Shape;131;p24"/>
          <p:cNvPicPr preferRelativeResize="0"/>
          <p:nvPr/>
        </p:nvPicPr>
        <p:blipFill rotWithShape="1">
          <a:blip r:embed="rId2">
            <a:alphaModFix/>
          </a:blip>
          <a:srcRect b="29631" l="0" r="52624" t="21293"/>
          <a:stretch/>
        </p:blipFill>
        <p:spPr>
          <a:xfrm rot="-5400005">
            <a:off x="5694763" y="-60161"/>
            <a:ext cx="3400125" cy="3520446"/>
          </a:xfrm>
          <a:prstGeom prst="rect">
            <a:avLst/>
          </a:prstGeom>
          <a:noFill/>
          <a:ln>
            <a:noFill/>
          </a:ln>
        </p:spPr>
      </p:pic>
      <p:sp>
        <p:nvSpPr>
          <p:cNvPr id="132" name="Google Shape;132;p24"/>
          <p:cNvSpPr/>
          <p:nvPr/>
        </p:nvSpPr>
        <p:spPr>
          <a:xfrm>
            <a:off x="4385200" y="481275"/>
            <a:ext cx="4308300" cy="4139700"/>
          </a:xfrm>
          <a:prstGeom prst="roundRect">
            <a:avLst>
              <a:gd fmla="val 24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24"/>
          <p:cNvSpPr txBox="1"/>
          <p:nvPr/>
        </p:nvSpPr>
        <p:spPr>
          <a:xfrm>
            <a:off x="357200" y="408225"/>
            <a:ext cx="4419000" cy="461700"/>
          </a:xfrm>
          <a:prstGeom prst="rect">
            <a:avLst/>
          </a:prstGeom>
          <a:noFill/>
          <a:ln>
            <a:noFill/>
          </a:ln>
        </p:spPr>
        <p:txBody>
          <a:bodyPr anchorCtr="0" anchor="t" bIns="91425" lIns="91425" spcFirstLastPara="1" rIns="91425" wrap="square" tIns="91425">
            <a:spAutoFit/>
          </a:bodyPr>
          <a:lstStyle/>
          <a:p>
            <a:pPr indent="0" lvl="0" marL="0" marR="190500" rtl="0" algn="l">
              <a:lnSpc>
                <a:spcPct val="150000"/>
              </a:lnSpc>
              <a:spcBef>
                <a:spcPts val="1700"/>
              </a:spcBef>
              <a:spcAft>
                <a:spcPts val="3300"/>
              </a:spcAft>
              <a:buNone/>
            </a:pPr>
            <a:r>
              <a:t/>
            </a:r>
            <a:endParaRPr sz="1800">
              <a:solidFill>
                <a:srgbClr val="666666"/>
              </a:solidFill>
              <a:latin typeface="Courier New"/>
              <a:ea typeface="Courier New"/>
              <a:cs typeface="Courier New"/>
              <a:sym typeface="Courier New"/>
            </a:endParaRPr>
          </a:p>
        </p:txBody>
      </p:sp>
      <p:pic>
        <p:nvPicPr>
          <p:cNvPr id="134" name="Google Shape;134;p24"/>
          <p:cNvPicPr preferRelativeResize="0"/>
          <p:nvPr/>
        </p:nvPicPr>
        <p:blipFill>
          <a:blip r:embed="rId3">
            <a:alphaModFix/>
          </a:blip>
          <a:stretch>
            <a:fillRect/>
          </a:stretch>
        </p:blipFill>
        <p:spPr>
          <a:xfrm>
            <a:off x="7152175" y="4875550"/>
            <a:ext cx="1541202" cy="142200"/>
          </a:xfrm>
          <a:prstGeom prst="rect">
            <a:avLst/>
          </a:prstGeom>
          <a:noFill/>
          <a:ln>
            <a:noFill/>
          </a:ln>
        </p:spPr>
      </p:pic>
      <p:sp>
        <p:nvSpPr>
          <p:cNvPr id="135" name="Google Shape;135;p24"/>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136" name="Google Shape;136;p24"/>
          <p:cNvSpPr txBox="1"/>
          <p:nvPr>
            <p:ph type="title"/>
          </p:nvPr>
        </p:nvSpPr>
        <p:spPr>
          <a:xfrm>
            <a:off x="452400" y="481275"/>
            <a:ext cx="3701100" cy="572400"/>
          </a:xfrm>
          <a:prstGeom prst="rect">
            <a:avLst/>
          </a:prstGeom>
        </p:spPr>
        <p:txBody>
          <a:bodyPr anchorCtr="0" anchor="t" bIns="91425" lIns="91425" spcFirstLastPara="1" rIns="91425" wrap="square" tIns="91425">
            <a:noAutofit/>
          </a:bodyPr>
          <a:lstStyle>
            <a:lvl1pPr lvl="0">
              <a:spcBef>
                <a:spcPts val="0"/>
              </a:spcBef>
              <a:spcAft>
                <a:spcPts val="0"/>
              </a:spcAft>
              <a:buSzPts val="2400"/>
              <a:buFont typeface="Space Mono"/>
              <a:buNone/>
              <a:defRPr b="1" sz="2400">
                <a:latin typeface="Space Mono"/>
                <a:ea typeface="Space Mono"/>
                <a:cs typeface="Space Mono"/>
                <a:sym typeface="Space Mono"/>
              </a:defRPr>
            </a:lvl1pPr>
            <a:lvl2pPr lvl="1">
              <a:spcBef>
                <a:spcPts val="0"/>
              </a:spcBef>
              <a:spcAft>
                <a:spcPts val="0"/>
              </a:spcAft>
              <a:buSzPts val="3200"/>
              <a:buFont typeface="Space Mono"/>
              <a:buNone/>
              <a:defRPr sz="3200">
                <a:latin typeface="Space Mono"/>
                <a:ea typeface="Space Mono"/>
                <a:cs typeface="Space Mono"/>
                <a:sym typeface="Space Mono"/>
              </a:defRPr>
            </a:lvl2pPr>
            <a:lvl3pPr lvl="2">
              <a:spcBef>
                <a:spcPts val="0"/>
              </a:spcBef>
              <a:spcAft>
                <a:spcPts val="0"/>
              </a:spcAft>
              <a:buSzPts val="3200"/>
              <a:buFont typeface="Space Mono"/>
              <a:buNone/>
              <a:defRPr sz="3200">
                <a:latin typeface="Space Mono"/>
                <a:ea typeface="Space Mono"/>
                <a:cs typeface="Space Mono"/>
                <a:sym typeface="Space Mono"/>
              </a:defRPr>
            </a:lvl3pPr>
            <a:lvl4pPr lvl="3">
              <a:spcBef>
                <a:spcPts val="0"/>
              </a:spcBef>
              <a:spcAft>
                <a:spcPts val="0"/>
              </a:spcAft>
              <a:buSzPts val="3200"/>
              <a:buFont typeface="Space Mono"/>
              <a:buNone/>
              <a:defRPr sz="3200">
                <a:latin typeface="Space Mono"/>
                <a:ea typeface="Space Mono"/>
                <a:cs typeface="Space Mono"/>
                <a:sym typeface="Space Mono"/>
              </a:defRPr>
            </a:lvl4pPr>
            <a:lvl5pPr lvl="4">
              <a:spcBef>
                <a:spcPts val="0"/>
              </a:spcBef>
              <a:spcAft>
                <a:spcPts val="0"/>
              </a:spcAft>
              <a:buSzPts val="3200"/>
              <a:buFont typeface="Space Mono"/>
              <a:buNone/>
              <a:defRPr sz="3200">
                <a:latin typeface="Space Mono"/>
                <a:ea typeface="Space Mono"/>
                <a:cs typeface="Space Mono"/>
                <a:sym typeface="Space Mono"/>
              </a:defRPr>
            </a:lvl5pPr>
            <a:lvl6pPr lvl="5">
              <a:spcBef>
                <a:spcPts val="0"/>
              </a:spcBef>
              <a:spcAft>
                <a:spcPts val="0"/>
              </a:spcAft>
              <a:buSzPts val="3200"/>
              <a:buFont typeface="Space Mono"/>
              <a:buNone/>
              <a:defRPr sz="3200">
                <a:latin typeface="Space Mono"/>
                <a:ea typeface="Space Mono"/>
                <a:cs typeface="Space Mono"/>
                <a:sym typeface="Space Mono"/>
              </a:defRPr>
            </a:lvl6pPr>
            <a:lvl7pPr lvl="6">
              <a:spcBef>
                <a:spcPts val="0"/>
              </a:spcBef>
              <a:spcAft>
                <a:spcPts val="0"/>
              </a:spcAft>
              <a:buSzPts val="3200"/>
              <a:buFont typeface="Space Mono"/>
              <a:buNone/>
              <a:defRPr sz="3200">
                <a:latin typeface="Space Mono"/>
                <a:ea typeface="Space Mono"/>
                <a:cs typeface="Space Mono"/>
                <a:sym typeface="Space Mono"/>
              </a:defRPr>
            </a:lvl7pPr>
            <a:lvl8pPr lvl="7">
              <a:spcBef>
                <a:spcPts val="0"/>
              </a:spcBef>
              <a:spcAft>
                <a:spcPts val="0"/>
              </a:spcAft>
              <a:buSzPts val="3200"/>
              <a:buFont typeface="Space Mono"/>
              <a:buNone/>
              <a:defRPr sz="3200">
                <a:latin typeface="Space Mono"/>
                <a:ea typeface="Space Mono"/>
                <a:cs typeface="Space Mono"/>
                <a:sym typeface="Space Mono"/>
              </a:defRPr>
            </a:lvl8pPr>
            <a:lvl9pPr lvl="8">
              <a:spcBef>
                <a:spcPts val="0"/>
              </a:spcBef>
              <a:spcAft>
                <a:spcPts val="0"/>
              </a:spcAft>
              <a:buSzPts val="3200"/>
              <a:buFont typeface="Space Mono"/>
              <a:buNone/>
              <a:defRPr sz="3200">
                <a:latin typeface="Space Mono"/>
                <a:ea typeface="Space Mono"/>
                <a:cs typeface="Space Mono"/>
                <a:sym typeface="Space Mono"/>
              </a:defRPr>
            </a:lvl9pPr>
          </a:lstStyle>
          <a:p/>
        </p:txBody>
      </p:sp>
      <p:sp>
        <p:nvSpPr>
          <p:cNvPr id="137" name="Google Shape;137;p24"/>
          <p:cNvSpPr txBox="1"/>
          <p:nvPr>
            <p:ph idx="1" type="body"/>
          </p:nvPr>
        </p:nvSpPr>
        <p:spPr>
          <a:xfrm>
            <a:off x="452400" y="1132825"/>
            <a:ext cx="3701100" cy="34881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sp>
        <p:nvSpPr>
          <p:cNvPr id="138" name="Google Shape;138;p24"/>
          <p:cNvSpPr txBox="1"/>
          <p:nvPr>
            <p:ph idx="2" type="subTitle"/>
          </p:nvPr>
        </p:nvSpPr>
        <p:spPr>
          <a:xfrm>
            <a:off x="4511175" y="586000"/>
            <a:ext cx="4080000" cy="39141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800"/>
              <a:buFont typeface="Roboto Mono"/>
              <a:buNone/>
              <a:defRPr>
                <a:solidFill>
                  <a:schemeClr val="dk1"/>
                </a:solidFill>
                <a:latin typeface="Roboto Mono"/>
                <a:ea typeface="Roboto Mono"/>
                <a:cs typeface="Roboto Mono"/>
                <a:sym typeface="Roboto Mono"/>
              </a:defRPr>
            </a:lvl1pPr>
            <a:lvl2pPr lvl="1">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2pPr>
            <a:lvl3pPr lvl="2">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3pPr>
            <a:lvl4pPr lvl="3">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4pPr>
            <a:lvl5pPr lvl="4">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5pPr>
            <a:lvl6pPr lvl="5">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6pPr>
            <a:lvl7pPr lvl="6">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7pPr>
            <a:lvl8pPr lvl="7">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8pPr>
            <a:lvl9pPr lvl="8">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 Icebreaker">
  <p:cSld name="CUSTOM_7">
    <p:spTree>
      <p:nvGrpSpPr>
        <p:cNvPr id="139" name="Shape 139"/>
        <p:cNvGrpSpPr/>
        <p:nvPr/>
      </p:nvGrpSpPr>
      <p:grpSpPr>
        <a:xfrm>
          <a:off x="0" y="0"/>
          <a:ext cx="0" cy="0"/>
          <a:chOff x="0" y="0"/>
          <a:chExt cx="0" cy="0"/>
        </a:xfrm>
      </p:grpSpPr>
      <p:pic>
        <p:nvPicPr>
          <p:cNvPr id="140" name="Google Shape;140;p25"/>
          <p:cNvPicPr preferRelativeResize="0"/>
          <p:nvPr/>
        </p:nvPicPr>
        <p:blipFill>
          <a:blip r:embed="rId2">
            <a:alphaModFix/>
          </a:blip>
          <a:stretch>
            <a:fillRect/>
          </a:stretch>
        </p:blipFill>
        <p:spPr>
          <a:xfrm>
            <a:off x="452400" y="440000"/>
            <a:ext cx="654950" cy="654950"/>
          </a:xfrm>
          <a:prstGeom prst="rect">
            <a:avLst/>
          </a:prstGeom>
          <a:noFill/>
          <a:ln>
            <a:noFill/>
          </a:ln>
        </p:spPr>
      </p:pic>
      <p:pic>
        <p:nvPicPr>
          <p:cNvPr id="141" name="Google Shape;141;p25"/>
          <p:cNvPicPr preferRelativeResize="0"/>
          <p:nvPr/>
        </p:nvPicPr>
        <p:blipFill rotWithShape="1">
          <a:blip r:embed="rId3">
            <a:alphaModFix/>
          </a:blip>
          <a:srcRect b="20620" l="74975" r="11427" t="41243"/>
          <a:stretch/>
        </p:blipFill>
        <p:spPr>
          <a:xfrm rot="-5400000">
            <a:off x="627389" y="3816763"/>
            <a:ext cx="691823" cy="1961651"/>
          </a:xfrm>
          <a:prstGeom prst="rect">
            <a:avLst/>
          </a:prstGeom>
          <a:noFill/>
          <a:ln>
            <a:noFill/>
          </a:ln>
        </p:spPr>
      </p:pic>
      <p:sp>
        <p:nvSpPr>
          <p:cNvPr id="142" name="Google Shape;142;p25"/>
          <p:cNvSpPr txBox="1"/>
          <p:nvPr>
            <p:ph idx="1" type="subTitle"/>
          </p:nvPr>
        </p:nvSpPr>
        <p:spPr>
          <a:xfrm>
            <a:off x="7103500" y="551600"/>
            <a:ext cx="1617300" cy="431700"/>
          </a:xfrm>
          <a:prstGeom prst="rect">
            <a:avLst/>
          </a:prstGeom>
          <a:solidFill>
            <a:srgbClr val="FFEDF0"/>
          </a:solidFill>
          <a:ln cap="flat" cmpd="sng" w="152400">
            <a:solidFill>
              <a:srgbClr val="FFEDF0"/>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9pPr>
          </a:lstStyle>
          <a:p/>
        </p:txBody>
      </p:sp>
      <p:pic>
        <p:nvPicPr>
          <p:cNvPr id="143" name="Google Shape;143;p25"/>
          <p:cNvPicPr preferRelativeResize="0"/>
          <p:nvPr/>
        </p:nvPicPr>
        <p:blipFill>
          <a:blip r:embed="rId4">
            <a:alphaModFix/>
          </a:blip>
          <a:stretch>
            <a:fillRect/>
          </a:stretch>
        </p:blipFill>
        <p:spPr>
          <a:xfrm>
            <a:off x="7152175" y="4875550"/>
            <a:ext cx="1541202" cy="142200"/>
          </a:xfrm>
          <a:prstGeom prst="rect">
            <a:avLst/>
          </a:prstGeom>
          <a:noFill/>
          <a:ln>
            <a:noFill/>
          </a:ln>
        </p:spPr>
      </p:pic>
      <p:sp>
        <p:nvSpPr>
          <p:cNvPr id="144" name="Google Shape;144;p25"/>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145" name="Google Shape;145;p25"/>
          <p:cNvSpPr txBox="1"/>
          <p:nvPr/>
        </p:nvSpPr>
        <p:spPr>
          <a:xfrm>
            <a:off x="1154000" y="440000"/>
            <a:ext cx="3648000" cy="65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Poppins"/>
                <a:ea typeface="Poppins"/>
                <a:cs typeface="Poppins"/>
                <a:sym typeface="Poppins"/>
              </a:rPr>
              <a:t>Icebreaker</a:t>
            </a:r>
            <a:endParaRPr/>
          </a:p>
        </p:txBody>
      </p:sp>
      <p:sp>
        <p:nvSpPr>
          <p:cNvPr id="146" name="Google Shape;146;p25"/>
          <p:cNvSpPr txBox="1"/>
          <p:nvPr/>
        </p:nvSpPr>
        <p:spPr>
          <a:xfrm>
            <a:off x="914400" y="1334575"/>
            <a:ext cx="7326600" cy="306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800">
              <a:solidFill>
                <a:srgbClr val="000000"/>
              </a:solidFill>
              <a:latin typeface="Poppins"/>
              <a:ea typeface="Poppins"/>
              <a:cs typeface="Poppins"/>
              <a:sym typeface="Poppins"/>
            </a:endParaRPr>
          </a:p>
        </p:txBody>
      </p:sp>
      <p:sp>
        <p:nvSpPr>
          <p:cNvPr id="147" name="Google Shape;147;p25"/>
          <p:cNvSpPr txBox="1"/>
          <p:nvPr>
            <p:ph idx="2" type="body"/>
          </p:nvPr>
        </p:nvSpPr>
        <p:spPr>
          <a:xfrm>
            <a:off x="452400" y="1260488"/>
            <a:ext cx="8239200" cy="33603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pic>
        <p:nvPicPr>
          <p:cNvPr id="148" name="Google Shape;148;p25"/>
          <p:cNvPicPr preferRelativeResize="0"/>
          <p:nvPr/>
        </p:nvPicPr>
        <p:blipFill rotWithShape="1">
          <a:blip r:embed="rId5">
            <a:alphaModFix/>
          </a:blip>
          <a:srcRect b="57773" l="27820" r="30811" t="19032"/>
          <a:stretch/>
        </p:blipFill>
        <p:spPr>
          <a:xfrm>
            <a:off x="-3355" y="3951836"/>
            <a:ext cx="2123899" cy="1192951"/>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 Discussion Prompt">
  <p:cSld name="CUSTOM_6">
    <p:spTree>
      <p:nvGrpSpPr>
        <p:cNvPr id="149" name="Shape 149"/>
        <p:cNvGrpSpPr/>
        <p:nvPr/>
      </p:nvGrpSpPr>
      <p:grpSpPr>
        <a:xfrm>
          <a:off x="0" y="0"/>
          <a:ext cx="0" cy="0"/>
          <a:chOff x="0" y="0"/>
          <a:chExt cx="0" cy="0"/>
        </a:xfrm>
      </p:grpSpPr>
      <p:pic>
        <p:nvPicPr>
          <p:cNvPr id="150" name="Google Shape;150;p26"/>
          <p:cNvPicPr preferRelativeResize="0"/>
          <p:nvPr/>
        </p:nvPicPr>
        <p:blipFill rotWithShape="1">
          <a:blip r:embed="rId2">
            <a:alphaModFix/>
          </a:blip>
          <a:srcRect b="74120" l="54584" r="17187" t="10927"/>
          <a:stretch/>
        </p:blipFill>
        <p:spPr>
          <a:xfrm>
            <a:off x="0" y="4089375"/>
            <a:ext cx="2024750" cy="1054123"/>
          </a:xfrm>
          <a:prstGeom prst="rect">
            <a:avLst/>
          </a:prstGeom>
          <a:noFill/>
          <a:ln>
            <a:noFill/>
          </a:ln>
        </p:spPr>
      </p:pic>
      <p:pic>
        <p:nvPicPr>
          <p:cNvPr id="151" name="Google Shape;151;p26"/>
          <p:cNvPicPr preferRelativeResize="0"/>
          <p:nvPr/>
        </p:nvPicPr>
        <p:blipFill rotWithShape="1">
          <a:blip r:embed="rId3">
            <a:alphaModFix/>
          </a:blip>
          <a:srcRect b="57773" l="27820" r="30811" t="19032"/>
          <a:stretch/>
        </p:blipFill>
        <p:spPr>
          <a:xfrm>
            <a:off x="-3355" y="3951836"/>
            <a:ext cx="2123899" cy="1192951"/>
          </a:xfrm>
          <a:prstGeom prst="rect">
            <a:avLst/>
          </a:prstGeom>
          <a:noFill/>
          <a:ln>
            <a:noFill/>
          </a:ln>
        </p:spPr>
      </p:pic>
      <p:sp>
        <p:nvSpPr>
          <p:cNvPr id="152" name="Google Shape;152;p26"/>
          <p:cNvSpPr txBox="1"/>
          <p:nvPr>
            <p:ph idx="1" type="subTitle"/>
          </p:nvPr>
        </p:nvSpPr>
        <p:spPr>
          <a:xfrm>
            <a:off x="7103500" y="551600"/>
            <a:ext cx="1617300" cy="431700"/>
          </a:xfrm>
          <a:prstGeom prst="rect">
            <a:avLst/>
          </a:prstGeom>
          <a:solidFill>
            <a:srgbClr val="FFEEFF"/>
          </a:solidFill>
          <a:ln cap="flat" cmpd="sng" w="152400">
            <a:solidFill>
              <a:srgbClr val="FFEEFF"/>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9pPr>
          </a:lstStyle>
          <a:p/>
        </p:txBody>
      </p:sp>
      <p:pic>
        <p:nvPicPr>
          <p:cNvPr id="153" name="Google Shape;153;p26"/>
          <p:cNvPicPr preferRelativeResize="0"/>
          <p:nvPr/>
        </p:nvPicPr>
        <p:blipFill>
          <a:blip r:embed="rId4">
            <a:alphaModFix/>
          </a:blip>
          <a:stretch>
            <a:fillRect/>
          </a:stretch>
        </p:blipFill>
        <p:spPr>
          <a:xfrm>
            <a:off x="7152175" y="4875550"/>
            <a:ext cx="1541202" cy="142200"/>
          </a:xfrm>
          <a:prstGeom prst="rect">
            <a:avLst/>
          </a:prstGeom>
          <a:noFill/>
          <a:ln>
            <a:noFill/>
          </a:ln>
        </p:spPr>
      </p:pic>
      <p:sp>
        <p:nvSpPr>
          <p:cNvPr id="154" name="Google Shape;154;p26"/>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pic>
        <p:nvPicPr>
          <p:cNvPr id="155" name="Google Shape;155;p26"/>
          <p:cNvPicPr preferRelativeResize="0"/>
          <p:nvPr/>
        </p:nvPicPr>
        <p:blipFill>
          <a:blip r:embed="rId5">
            <a:alphaModFix/>
          </a:blip>
          <a:stretch>
            <a:fillRect/>
          </a:stretch>
        </p:blipFill>
        <p:spPr>
          <a:xfrm>
            <a:off x="434600" y="440000"/>
            <a:ext cx="654950" cy="654950"/>
          </a:xfrm>
          <a:prstGeom prst="rect">
            <a:avLst/>
          </a:prstGeom>
          <a:noFill/>
          <a:ln>
            <a:noFill/>
          </a:ln>
        </p:spPr>
      </p:pic>
      <p:sp>
        <p:nvSpPr>
          <p:cNvPr id="156" name="Google Shape;156;p26"/>
          <p:cNvSpPr txBox="1"/>
          <p:nvPr/>
        </p:nvSpPr>
        <p:spPr>
          <a:xfrm>
            <a:off x="1154000" y="440000"/>
            <a:ext cx="3648000" cy="65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solidFill>
                  <a:srgbClr val="000000"/>
                </a:solidFill>
                <a:latin typeface="Poppins"/>
                <a:ea typeface="Poppins"/>
                <a:cs typeface="Poppins"/>
                <a:sym typeface="Poppins"/>
              </a:rPr>
              <a:t>Discussion</a:t>
            </a:r>
            <a:endParaRPr/>
          </a:p>
        </p:txBody>
      </p:sp>
      <p:sp>
        <p:nvSpPr>
          <p:cNvPr id="157" name="Google Shape;157;p26"/>
          <p:cNvSpPr txBox="1"/>
          <p:nvPr>
            <p:ph idx="2" type="body"/>
          </p:nvPr>
        </p:nvSpPr>
        <p:spPr>
          <a:xfrm>
            <a:off x="604800" y="1412888"/>
            <a:ext cx="8239200" cy="33603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 Reflection Prompt">
  <p:cSld name="CUSTOM_6_2">
    <p:spTree>
      <p:nvGrpSpPr>
        <p:cNvPr id="158" name="Shape 158"/>
        <p:cNvGrpSpPr/>
        <p:nvPr/>
      </p:nvGrpSpPr>
      <p:grpSpPr>
        <a:xfrm>
          <a:off x="0" y="0"/>
          <a:ext cx="0" cy="0"/>
          <a:chOff x="0" y="0"/>
          <a:chExt cx="0" cy="0"/>
        </a:xfrm>
      </p:grpSpPr>
      <p:pic>
        <p:nvPicPr>
          <p:cNvPr id="159" name="Google Shape;159;p27"/>
          <p:cNvPicPr preferRelativeResize="0"/>
          <p:nvPr/>
        </p:nvPicPr>
        <p:blipFill rotWithShape="1">
          <a:blip r:embed="rId2">
            <a:alphaModFix/>
          </a:blip>
          <a:srcRect b="20620" l="74975" r="11427" t="41243"/>
          <a:stretch/>
        </p:blipFill>
        <p:spPr>
          <a:xfrm rot="-5400000">
            <a:off x="627389" y="3816763"/>
            <a:ext cx="691823" cy="1961651"/>
          </a:xfrm>
          <a:prstGeom prst="rect">
            <a:avLst/>
          </a:prstGeom>
          <a:noFill/>
          <a:ln>
            <a:noFill/>
          </a:ln>
        </p:spPr>
      </p:pic>
      <p:pic>
        <p:nvPicPr>
          <p:cNvPr id="160" name="Google Shape;160;p27"/>
          <p:cNvPicPr preferRelativeResize="0"/>
          <p:nvPr/>
        </p:nvPicPr>
        <p:blipFill rotWithShape="1">
          <a:blip r:embed="rId3">
            <a:alphaModFix/>
          </a:blip>
          <a:srcRect b="10675" l="33625" r="26314" t="71927"/>
          <a:stretch/>
        </p:blipFill>
        <p:spPr>
          <a:xfrm>
            <a:off x="0" y="4248650"/>
            <a:ext cx="2060400" cy="894850"/>
          </a:xfrm>
          <a:prstGeom prst="rect">
            <a:avLst/>
          </a:prstGeom>
          <a:noFill/>
          <a:ln>
            <a:noFill/>
          </a:ln>
        </p:spPr>
      </p:pic>
      <p:pic>
        <p:nvPicPr>
          <p:cNvPr id="161" name="Google Shape;161;p27"/>
          <p:cNvPicPr preferRelativeResize="0"/>
          <p:nvPr/>
        </p:nvPicPr>
        <p:blipFill>
          <a:blip r:embed="rId4">
            <a:alphaModFix/>
          </a:blip>
          <a:stretch>
            <a:fillRect/>
          </a:stretch>
        </p:blipFill>
        <p:spPr>
          <a:xfrm>
            <a:off x="452400" y="440000"/>
            <a:ext cx="654950" cy="654950"/>
          </a:xfrm>
          <a:prstGeom prst="rect">
            <a:avLst/>
          </a:prstGeom>
          <a:noFill/>
          <a:ln>
            <a:noFill/>
          </a:ln>
        </p:spPr>
      </p:pic>
      <p:sp>
        <p:nvSpPr>
          <p:cNvPr id="162" name="Google Shape;162;p27"/>
          <p:cNvSpPr txBox="1"/>
          <p:nvPr>
            <p:ph idx="1" type="subTitle"/>
          </p:nvPr>
        </p:nvSpPr>
        <p:spPr>
          <a:xfrm>
            <a:off x="7103500" y="551600"/>
            <a:ext cx="1617300" cy="431700"/>
          </a:xfrm>
          <a:prstGeom prst="rect">
            <a:avLst/>
          </a:prstGeom>
          <a:solidFill>
            <a:srgbClr val="FFEDF0"/>
          </a:solidFill>
          <a:ln cap="flat" cmpd="sng" w="152400">
            <a:solidFill>
              <a:srgbClr val="FFEDF0"/>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9pPr>
          </a:lstStyle>
          <a:p/>
        </p:txBody>
      </p:sp>
      <p:pic>
        <p:nvPicPr>
          <p:cNvPr id="163" name="Google Shape;163;p27"/>
          <p:cNvPicPr preferRelativeResize="0"/>
          <p:nvPr/>
        </p:nvPicPr>
        <p:blipFill>
          <a:blip r:embed="rId5">
            <a:alphaModFix/>
          </a:blip>
          <a:stretch>
            <a:fillRect/>
          </a:stretch>
        </p:blipFill>
        <p:spPr>
          <a:xfrm>
            <a:off x="7152175" y="4875550"/>
            <a:ext cx="1541202" cy="142200"/>
          </a:xfrm>
          <a:prstGeom prst="rect">
            <a:avLst/>
          </a:prstGeom>
          <a:noFill/>
          <a:ln>
            <a:noFill/>
          </a:ln>
        </p:spPr>
      </p:pic>
      <p:sp>
        <p:nvSpPr>
          <p:cNvPr id="164" name="Google Shape;164;p27"/>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165" name="Google Shape;165;p27"/>
          <p:cNvSpPr txBox="1"/>
          <p:nvPr/>
        </p:nvSpPr>
        <p:spPr>
          <a:xfrm>
            <a:off x="1154000" y="440000"/>
            <a:ext cx="3648000" cy="65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Poppins"/>
                <a:ea typeface="Poppins"/>
                <a:cs typeface="Poppins"/>
                <a:sym typeface="Poppins"/>
              </a:rPr>
              <a:t>Reflection</a:t>
            </a:r>
            <a:endParaRPr/>
          </a:p>
        </p:txBody>
      </p:sp>
      <p:sp>
        <p:nvSpPr>
          <p:cNvPr id="166" name="Google Shape;166;p27"/>
          <p:cNvSpPr txBox="1"/>
          <p:nvPr/>
        </p:nvSpPr>
        <p:spPr>
          <a:xfrm>
            <a:off x="914400" y="1334575"/>
            <a:ext cx="7326600" cy="306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800">
              <a:solidFill>
                <a:srgbClr val="000000"/>
              </a:solidFill>
              <a:latin typeface="Poppins"/>
              <a:ea typeface="Poppins"/>
              <a:cs typeface="Poppins"/>
              <a:sym typeface="Poppins"/>
            </a:endParaRPr>
          </a:p>
        </p:txBody>
      </p:sp>
      <p:sp>
        <p:nvSpPr>
          <p:cNvPr id="167" name="Google Shape;167;p27"/>
          <p:cNvSpPr txBox="1"/>
          <p:nvPr>
            <p:ph idx="2" type="body"/>
          </p:nvPr>
        </p:nvSpPr>
        <p:spPr>
          <a:xfrm>
            <a:off x="452400" y="1260488"/>
            <a:ext cx="8239200" cy="33603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 Try It">
  <p:cSld name="CUSTOM_6_2_1">
    <p:spTree>
      <p:nvGrpSpPr>
        <p:cNvPr id="168" name="Shape 168"/>
        <p:cNvGrpSpPr/>
        <p:nvPr/>
      </p:nvGrpSpPr>
      <p:grpSpPr>
        <a:xfrm>
          <a:off x="0" y="0"/>
          <a:ext cx="0" cy="0"/>
          <a:chOff x="0" y="0"/>
          <a:chExt cx="0" cy="0"/>
        </a:xfrm>
      </p:grpSpPr>
      <p:pic>
        <p:nvPicPr>
          <p:cNvPr id="169" name="Google Shape;169;p28"/>
          <p:cNvPicPr preferRelativeResize="0"/>
          <p:nvPr/>
        </p:nvPicPr>
        <p:blipFill rotWithShape="1">
          <a:blip r:embed="rId2">
            <a:alphaModFix/>
          </a:blip>
          <a:srcRect b="0" l="0" r="2248" t="69501"/>
          <a:stretch/>
        </p:blipFill>
        <p:spPr>
          <a:xfrm rot="10800000">
            <a:off x="-13874" y="4314577"/>
            <a:ext cx="2158724" cy="828923"/>
          </a:xfrm>
          <a:prstGeom prst="rect">
            <a:avLst/>
          </a:prstGeom>
          <a:noFill/>
          <a:ln>
            <a:noFill/>
          </a:ln>
        </p:spPr>
      </p:pic>
      <p:pic>
        <p:nvPicPr>
          <p:cNvPr id="170" name="Google Shape;170;p28"/>
          <p:cNvPicPr preferRelativeResize="0"/>
          <p:nvPr/>
        </p:nvPicPr>
        <p:blipFill rotWithShape="1">
          <a:blip r:embed="rId3">
            <a:alphaModFix/>
          </a:blip>
          <a:srcRect b="45415" l="60224" r="12699" t="43298"/>
          <a:stretch/>
        </p:blipFill>
        <p:spPr>
          <a:xfrm>
            <a:off x="0" y="4131025"/>
            <a:ext cx="2061576" cy="1012474"/>
          </a:xfrm>
          <a:prstGeom prst="rect">
            <a:avLst/>
          </a:prstGeom>
          <a:noFill/>
          <a:ln>
            <a:noFill/>
          </a:ln>
        </p:spPr>
      </p:pic>
      <p:pic>
        <p:nvPicPr>
          <p:cNvPr id="171" name="Google Shape;171;p28"/>
          <p:cNvPicPr preferRelativeResize="0"/>
          <p:nvPr/>
        </p:nvPicPr>
        <p:blipFill>
          <a:blip r:embed="rId4">
            <a:alphaModFix/>
          </a:blip>
          <a:stretch>
            <a:fillRect/>
          </a:stretch>
        </p:blipFill>
        <p:spPr>
          <a:xfrm>
            <a:off x="452400" y="440000"/>
            <a:ext cx="654950" cy="654950"/>
          </a:xfrm>
          <a:prstGeom prst="rect">
            <a:avLst/>
          </a:prstGeom>
          <a:noFill/>
          <a:ln>
            <a:noFill/>
          </a:ln>
        </p:spPr>
      </p:pic>
      <p:sp>
        <p:nvSpPr>
          <p:cNvPr id="172" name="Google Shape;172;p28"/>
          <p:cNvSpPr txBox="1"/>
          <p:nvPr>
            <p:ph idx="1" type="subTitle"/>
          </p:nvPr>
        </p:nvSpPr>
        <p:spPr>
          <a:xfrm>
            <a:off x="7103500" y="551600"/>
            <a:ext cx="1617300" cy="431700"/>
          </a:xfrm>
          <a:prstGeom prst="rect">
            <a:avLst/>
          </a:prstGeom>
          <a:solidFill>
            <a:srgbClr val="E9F6FF"/>
          </a:solidFill>
          <a:ln cap="flat" cmpd="sng" w="152400">
            <a:solidFill>
              <a:srgbClr val="E9F6FF"/>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9pPr>
          </a:lstStyle>
          <a:p/>
        </p:txBody>
      </p:sp>
      <p:pic>
        <p:nvPicPr>
          <p:cNvPr id="173" name="Google Shape;173;p28"/>
          <p:cNvPicPr preferRelativeResize="0"/>
          <p:nvPr/>
        </p:nvPicPr>
        <p:blipFill>
          <a:blip r:embed="rId5">
            <a:alphaModFix/>
          </a:blip>
          <a:stretch>
            <a:fillRect/>
          </a:stretch>
        </p:blipFill>
        <p:spPr>
          <a:xfrm>
            <a:off x="7152175" y="4875550"/>
            <a:ext cx="1541202" cy="142200"/>
          </a:xfrm>
          <a:prstGeom prst="rect">
            <a:avLst/>
          </a:prstGeom>
          <a:noFill/>
          <a:ln>
            <a:noFill/>
          </a:ln>
        </p:spPr>
      </p:pic>
      <p:sp>
        <p:nvSpPr>
          <p:cNvPr id="174" name="Google Shape;174;p28"/>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175" name="Google Shape;175;p28"/>
          <p:cNvSpPr txBox="1"/>
          <p:nvPr/>
        </p:nvSpPr>
        <p:spPr>
          <a:xfrm>
            <a:off x="1154000" y="440000"/>
            <a:ext cx="3648000" cy="65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Poppins"/>
                <a:ea typeface="Poppins"/>
                <a:cs typeface="Poppins"/>
                <a:sym typeface="Poppins"/>
              </a:rPr>
              <a:t>Try It!</a:t>
            </a:r>
            <a:endParaRPr/>
          </a:p>
        </p:txBody>
      </p:sp>
      <p:sp>
        <p:nvSpPr>
          <p:cNvPr id="176" name="Google Shape;176;p28"/>
          <p:cNvSpPr txBox="1"/>
          <p:nvPr/>
        </p:nvSpPr>
        <p:spPr>
          <a:xfrm>
            <a:off x="914400" y="1334575"/>
            <a:ext cx="7326600" cy="306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800">
              <a:solidFill>
                <a:srgbClr val="000000"/>
              </a:solidFill>
              <a:latin typeface="Poppins"/>
              <a:ea typeface="Poppins"/>
              <a:cs typeface="Poppins"/>
              <a:sym typeface="Poppins"/>
            </a:endParaRPr>
          </a:p>
        </p:txBody>
      </p:sp>
      <p:sp>
        <p:nvSpPr>
          <p:cNvPr id="177" name="Google Shape;177;p28"/>
          <p:cNvSpPr txBox="1"/>
          <p:nvPr>
            <p:ph idx="2" type="body"/>
          </p:nvPr>
        </p:nvSpPr>
        <p:spPr>
          <a:xfrm>
            <a:off x="452400" y="1260488"/>
            <a:ext cx="8239200" cy="33603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 Breakout Rooms">
  <p:cSld name="CUSTOM_6_2_1_1">
    <p:spTree>
      <p:nvGrpSpPr>
        <p:cNvPr id="178" name="Shape 178"/>
        <p:cNvGrpSpPr/>
        <p:nvPr/>
      </p:nvGrpSpPr>
      <p:grpSpPr>
        <a:xfrm>
          <a:off x="0" y="0"/>
          <a:ext cx="0" cy="0"/>
          <a:chOff x="0" y="0"/>
          <a:chExt cx="0" cy="0"/>
        </a:xfrm>
      </p:grpSpPr>
      <p:pic>
        <p:nvPicPr>
          <p:cNvPr id="179" name="Google Shape;179;p29"/>
          <p:cNvPicPr preferRelativeResize="0"/>
          <p:nvPr/>
        </p:nvPicPr>
        <p:blipFill rotWithShape="1">
          <a:blip r:embed="rId2">
            <a:alphaModFix/>
          </a:blip>
          <a:srcRect b="0" l="25912" r="44506" t="78389"/>
          <a:stretch/>
        </p:blipFill>
        <p:spPr>
          <a:xfrm rot="10800000">
            <a:off x="1" y="4032002"/>
            <a:ext cx="1547899" cy="1111498"/>
          </a:xfrm>
          <a:prstGeom prst="rect">
            <a:avLst/>
          </a:prstGeom>
          <a:noFill/>
          <a:ln>
            <a:noFill/>
          </a:ln>
        </p:spPr>
      </p:pic>
      <p:pic>
        <p:nvPicPr>
          <p:cNvPr id="180" name="Google Shape;180;p29"/>
          <p:cNvPicPr preferRelativeResize="0"/>
          <p:nvPr/>
        </p:nvPicPr>
        <p:blipFill rotWithShape="1">
          <a:blip r:embed="rId3">
            <a:alphaModFix/>
          </a:blip>
          <a:srcRect b="10675" l="33625" r="26314" t="71927"/>
          <a:stretch/>
        </p:blipFill>
        <p:spPr>
          <a:xfrm>
            <a:off x="0" y="4248650"/>
            <a:ext cx="2060400" cy="894850"/>
          </a:xfrm>
          <a:prstGeom prst="rect">
            <a:avLst/>
          </a:prstGeom>
          <a:noFill/>
          <a:ln>
            <a:noFill/>
          </a:ln>
        </p:spPr>
      </p:pic>
      <p:pic>
        <p:nvPicPr>
          <p:cNvPr id="181" name="Google Shape;181;p29"/>
          <p:cNvPicPr preferRelativeResize="0"/>
          <p:nvPr/>
        </p:nvPicPr>
        <p:blipFill>
          <a:blip r:embed="rId4">
            <a:alphaModFix/>
          </a:blip>
          <a:stretch>
            <a:fillRect/>
          </a:stretch>
        </p:blipFill>
        <p:spPr>
          <a:xfrm>
            <a:off x="452400" y="439975"/>
            <a:ext cx="654950" cy="654950"/>
          </a:xfrm>
          <a:prstGeom prst="rect">
            <a:avLst/>
          </a:prstGeom>
          <a:noFill/>
          <a:ln>
            <a:noFill/>
          </a:ln>
        </p:spPr>
      </p:pic>
      <p:sp>
        <p:nvSpPr>
          <p:cNvPr id="182" name="Google Shape;182;p29"/>
          <p:cNvSpPr txBox="1"/>
          <p:nvPr>
            <p:ph idx="1" type="subTitle"/>
          </p:nvPr>
        </p:nvSpPr>
        <p:spPr>
          <a:xfrm>
            <a:off x="7103500" y="551600"/>
            <a:ext cx="1617300" cy="431700"/>
          </a:xfrm>
          <a:prstGeom prst="rect">
            <a:avLst/>
          </a:prstGeom>
          <a:solidFill>
            <a:srgbClr val="FFF6BF"/>
          </a:solidFill>
          <a:ln cap="flat" cmpd="sng" w="152400">
            <a:solidFill>
              <a:srgbClr val="FFF6BF"/>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9pPr>
          </a:lstStyle>
          <a:p/>
        </p:txBody>
      </p:sp>
      <p:pic>
        <p:nvPicPr>
          <p:cNvPr id="183" name="Google Shape;183;p29"/>
          <p:cNvPicPr preferRelativeResize="0"/>
          <p:nvPr/>
        </p:nvPicPr>
        <p:blipFill>
          <a:blip r:embed="rId5">
            <a:alphaModFix/>
          </a:blip>
          <a:stretch>
            <a:fillRect/>
          </a:stretch>
        </p:blipFill>
        <p:spPr>
          <a:xfrm>
            <a:off x="7152175" y="4875550"/>
            <a:ext cx="1541202" cy="142200"/>
          </a:xfrm>
          <a:prstGeom prst="rect">
            <a:avLst/>
          </a:prstGeom>
          <a:noFill/>
          <a:ln>
            <a:noFill/>
          </a:ln>
        </p:spPr>
      </p:pic>
      <p:sp>
        <p:nvSpPr>
          <p:cNvPr id="184" name="Google Shape;184;p29"/>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185" name="Google Shape;185;p29"/>
          <p:cNvSpPr txBox="1"/>
          <p:nvPr/>
        </p:nvSpPr>
        <p:spPr>
          <a:xfrm>
            <a:off x="1154000" y="440000"/>
            <a:ext cx="3648000" cy="65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Poppins"/>
                <a:ea typeface="Poppins"/>
                <a:cs typeface="Poppins"/>
                <a:sym typeface="Poppins"/>
              </a:rPr>
              <a:t>Breakout Rooms</a:t>
            </a:r>
            <a:endParaRPr/>
          </a:p>
        </p:txBody>
      </p:sp>
      <p:sp>
        <p:nvSpPr>
          <p:cNvPr id="186" name="Google Shape;186;p29"/>
          <p:cNvSpPr txBox="1"/>
          <p:nvPr/>
        </p:nvSpPr>
        <p:spPr>
          <a:xfrm>
            <a:off x="914400" y="1334575"/>
            <a:ext cx="7326600" cy="306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800">
              <a:solidFill>
                <a:srgbClr val="000000"/>
              </a:solidFill>
              <a:latin typeface="Poppins"/>
              <a:ea typeface="Poppins"/>
              <a:cs typeface="Poppins"/>
              <a:sym typeface="Poppins"/>
            </a:endParaRPr>
          </a:p>
        </p:txBody>
      </p:sp>
      <p:sp>
        <p:nvSpPr>
          <p:cNvPr id="187" name="Google Shape;187;p29"/>
          <p:cNvSpPr txBox="1"/>
          <p:nvPr>
            <p:ph idx="2" type="body"/>
          </p:nvPr>
        </p:nvSpPr>
        <p:spPr>
          <a:xfrm>
            <a:off x="452400" y="1260500"/>
            <a:ext cx="6495900" cy="33603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 CFU">
  <p:cSld name="CUSTOM_6_2_1_1_1">
    <p:spTree>
      <p:nvGrpSpPr>
        <p:cNvPr id="188" name="Shape 188"/>
        <p:cNvGrpSpPr/>
        <p:nvPr/>
      </p:nvGrpSpPr>
      <p:grpSpPr>
        <a:xfrm>
          <a:off x="0" y="0"/>
          <a:ext cx="0" cy="0"/>
          <a:chOff x="0" y="0"/>
          <a:chExt cx="0" cy="0"/>
        </a:xfrm>
      </p:grpSpPr>
      <p:pic>
        <p:nvPicPr>
          <p:cNvPr id="189" name="Google Shape;189;p30"/>
          <p:cNvPicPr preferRelativeResize="0"/>
          <p:nvPr/>
        </p:nvPicPr>
        <p:blipFill rotWithShape="1">
          <a:blip r:embed="rId2">
            <a:alphaModFix/>
          </a:blip>
          <a:srcRect b="26804" l="62508" r="0" t="0"/>
          <a:stretch/>
        </p:blipFill>
        <p:spPr>
          <a:xfrm flipH="1" rot="5400000">
            <a:off x="556661" y="3399336"/>
            <a:ext cx="1192950" cy="2328028"/>
          </a:xfrm>
          <a:prstGeom prst="rect">
            <a:avLst/>
          </a:prstGeom>
          <a:noFill/>
          <a:ln>
            <a:noFill/>
          </a:ln>
        </p:spPr>
      </p:pic>
      <p:pic>
        <p:nvPicPr>
          <p:cNvPr id="190" name="Google Shape;190;p30"/>
          <p:cNvPicPr preferRelativeResize="0"/>
          <p:nvPr/>
        </p:nvPicPr>
        <p:blipFill rotWithShape="1">
          <a:blip r:embed="rId3">
            <a:alphaModFix/>
          </a:blip>
          <a:srcRect b="57773" l="27820" r="30811" t="19032"/>
          <a:stretch/>
        </p:blipFill>
        <p:spPr>
          <a:xfrm>
            <a:off x="-3355" y="3951836"/>
            <a:ext cx="2123899" cy="1192951"/>
          </a:xfrm>
          <a:prstGeom prst="rect">
            <a:avLst/>
          </a:prstGeom>
          <a:noFill/>
          <a:ln>
            <a:noFill/>
          </a:ln>
        </p:spPr>
      </p:pic>
      <p:pic>
        <p:nvPicPr>
          <p:cNvPr id="191" name="Google Shape;191;p30"/>
          <p:cNvPicPr preferRelativeResize="0"/>
          <p:nvPr/>
        </p:nvPicPr>
        <p:blipFill>
          <a:blip r:embed="rId4">
            <a:alphaModFix/>
          </a:blip>
          <a:stretch>
            <a:fillRect/>
          </a:stretch>
        </p:blipFill>
        <p:spPr>
          <a:xfrm>
            <a:off x="452400" y="439975"/>
            <a:ext cx="654950" cy="654950"/>
          </a:xfrm>
          <a:prstGeom prst="rect">
            <a:avLst/>
          </a:prstGeom>
          <a:noFill/>
          <a:ln>
            <a:noFill/>
          </a:ln>
        </p:spPr>
      </p:pic>
      <p:sp>
        <p:nvSpPr>
          <p:cNvPr id="192" name="Google Shape;192;p30"/>
          <p:cNvSpPr txBox="1"/>
          <p:nvPr>
            <p:ph idx="1" type="subTitle"/>
          </p:nvPr>
        </p:nvSpPr>
        <p:spPr>
          <a:xfrm>
            <a:off x="7103500" y="551600"/>
            <a:ext cx="1617300" cy="431700"/>
          </a:xfrm>
          <a:prstGeom prst="rect">
            <a:avLst/>
          </a:prstGeom>
          <a:solidFill>
            <a:srgbClr val="D7FFEE"/>
          </a:solidFill>
          <a:ln cap="flat" cmpd="sng" w="152400">
            <a:solidFill>
              <a:srgbClr val="D7FFEE"/>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9pPr>
          </a:lstStyle>
          <a:p/>
        </p:txBody>
      </p:sp>
      <p:pic>
        <p:nvPicPr>
          <p:cNvPr id="193" name="Google Shape;193;p30"/>
          <p:cNvPicPr preferRelativeResize="0"/>
          <p:nvPr/>
        </p:nvPicPr>
        <p:blipFill>
          <a:blip r:embed="rId5">
            <a:alphaModFix/>
          </a:blip>
          <a:stretch>
            <a:fillRect/>
          </a:stretch>
        </p:blipFill>
        <p:spPr>
          <a:xfrm>
            <a:off x="7152175" y="4875550"/>
            <a:ext cx="1541202" cy="142200"/>
          </a:xfrm>
          <a:prstGeom prst="rect">
            <a:avLst/>
          </a:prstGeom>
          <a:noFill/>
          <a:ln>
            <a:noFill/>
          </a:ln>
        </p:spPr>
      </p:pic>
      <p:sp>
        <p:nvSpPr>
          <p:cNvPr id="194" name="Google Shape;194;p30"/>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195" name="Google Shape;195;p30"/>
          <p:cNvSpPr txBox="1"/>
          <p:nvPr/>
        </p:nvSpPr>
        <p:spPr>
          <a:xfrm>
            <a:off x="1154000" y="440000"/>
            <a:ext cx="4239300" cy="65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Poppins"/>
                <a:ea typeface="Poppins"/>
                <a:cs typeface="Poppins"/>
                <a:sym typeface="Poppins"/>
              </a:rPr>
              <a:t>Check for Understanding</a:t>
            </a:r>
            <a:endParaRPr/>
          </a:p>
        </p:txBody>
      </p:sp>
      <p:sp>
        <p:nvSpPr>
          <p:cNvPr id="196" name="Google Shape;196;p30"/>
          <p:cNvSpPr txBox="1"/>
          <p:nvPr/>
        </p:nvSpPr>
        <p:spPr>
          <a:xfrm>
            <a:off x="914400" y="1334575"/>
            <a:ext cx="7326600" cy="306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800">
              <a:solidFill>
                <a:srgbClr val="000000"/>
              </a:solidFill>
              <a:latin typeface="Poppins"/>
              <a:ea typeface="Poppins"/>
              <a:cs typeface="Poppins"/>
              <a:sym typeface="Poppins"/>
            </a:endParaRPr>
          </a:p>
        </p:txBody>
      </p:sp>
      <p:sp>
        <p:nvSpPr>
          <p:cNvPr id="197" name="Google Shape;197;p30"/>
          <p:cNvSpPr txBox="1"/>
          <p:nvPr>
            <p:ph idx="2" type="body"/>
          </p:nvPr>
        </p:nvSpPr>
        <p:spPr>
          <a:xfrm>
            <a:off x="452400" y="1260488"/>
            <a:ext cx="8239200" cy="33603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 CFU w/ Code">
  <p:cSld name="CUSTOM_6_2_1_1_1_3">
    <p:spTree>
      <p:nvGrpSpPr>
        <p:cNvPr id="198" name="Shape 198"/>
        <p:cNvGrpSpPr/>
        <p:nvPr/>
      </p:nvGrpSpPr>
      <p:grpSpPr>
        <a:xfrm>
          <a:off x="0" y="0"/>
          <a:ext cx="0" cy="0"/>
          <a:chOff x="0" y="0"/>
          <a:chExt cx="0" cy="0"/>
        </a:xfrm>
      </p:grpSpPr>
      <p:pic>
        <p:nvPicPr>
          <p:cNvPr id="199" name="Google Shape;199;p31"/>
          <p:cNvPicPr preferRelativeResize="0"/>
          <p:nvPr/>
        </p:nvPicPr>
        <p:blipFill rotWithShape="1">
          <a:blip r:embed="rId2">
            <a:alphaModFix/>
          </a:blip>
          <a:srcRect b="26804" l="62508" r="0" t="0"/>
          <a:stretch/>
        </p:blipFill>
        <p:spPr>
          <a:xfrm flipH="1" rot="-5400000">
            <a:off x="7383499" y="-567539"/>
            <a:ext cx="1192950" cy="2328028"/>
          </a:xfrm>
          <a:prstGeom prst="rect">
            <a:avLst/>
          </a:prstGeom>
          <a:noFill/>
          <a:ln>
            <a:noFill/>
          </a:ln>
        </p:spPr>
      </p:pic>
      <p:pic>
        <p:nvPicPr>
          <p:cNvPr id="200" name="Google Shape;200;p31"/>
          <p:cNvPicPr preferRelativeResize="0"/>
          <p:nvPr/>
        </p:nvPicPr>
        <p:blipFill rotWithShape="1">
          <a:blip r:embed="rId3">
            <a:alphaModFix/>
          </a:blip>
          <a:srcRect b="57773" l="27820" r="30811" t="19032"/>
          <a:stretch/>
        </p:blipFill>
        <p:spPr>
          <a:xfrm rot="10800000">
            <a:off x="7020095" y="11"/>
            <a:ext cx="2123899" cy="1192951"/>
          </a:xfrm>
          <a:prstGeom prst="rect">
            <a:avLst/>
          </a:prstGeom>
          <a:noFill/>
          <a:ln>
            <a:noFill/>
          </a:ln>
        </p:spPr>
      </p:pic>
      <p:sp>
        <p:nvSpPr>
          <p:cNvPr id="201" name="Google Shape;201;p31"/>
          <p:cNvSpPr txBox="1"/>
          <p:nvPr>
            <p:ph idx="1" type="body"/>
          </p:nvPr>
        </p:nvSpPr>
        <p:spPr>
          <a:xfrm>
            <a:off x="452400" y="1344125"/>
            <a:ext cx="3474000" cy="29232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pic>
        <p:nvPicPr>
          <p:cNvPr id="202" name="Google Shape;202;p31"/>
          <p:cNvPicPr preferRelativeResize="0"/>
          <p:nvPr/>
        </p:nvPicPr>
        <p:blipFill>
          <a:blip r:embed="rId4">
            <a:alphaModFix/>
          </a:blip>
          <a:stretch>
            <a:fillRect/>
          </a:stretch>
        </p:blipFill>
        <p:spPr>
          <a:xfrm>
            <a:off x="7152175" y="4875550"/>
            <a:ext cx="1541202" cy="142200"/>
          </a:xfrm>
          <a:prstGeom prst="rect">
            <a:avLst/>
          </a:prstGeom>
          <a:noFill/>
          <a:ln>
            <a:noFill/>
          </a:ln>
        </p:spPr>
      </p:pic>
      <p:sp>
        <p:nvSpPr>
          <p:cNvPr id="203" name="Google Shape;203;p31"/>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204" name="Google Shape;204;p31"/>
          <p:cNvSpPr/>
          <p:nvPr/>
        </p:nvSpPr>
        <p:spPr>
          <a:xfrm>
            <a:off x="4118450" y="266700"/>
            <a:ext cx="4722300" cy="4459500"/>
          </a:xfrm>
          <a:prstGeom prst="roundRect">
            <a:avLst>
              <a:gd fmla="val 24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31"/>
          <p:cNvSpPr txBox="1"/>
          <p:nvPr>
            <p:ph idx="2" type="subTitle"/>
          </p:nvPr>
        </p:nvSpPr>
        <p:spPr>
          <a:xfrm>
            <a:off x="4256529" y="378199"/>
            <a:ext cx="4472100" cy="42156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800"/>
              <a:buFont typeface="Roboto Mono"/>
              <a:buNone/>
              <a:defRPr>
                <a:solidFill>
                  <a:schemeClr val="dk1"/>
                </a:solidFill>
                <a:latin typeface="Roboto Mono"/>
                <a:ea typeface="Roboto Mono"/>
                <a:cs typeface="Roboto Mono"/>
                <a:sym typeface="Roboto Mono"/>
              </a:defRPr>
            </a:lvl1pPr>
            <a:lvl2pPr lvl="1">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2pPr>
            <a:lvl3pPr lvl="2">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3pPr>
            <a:lvl4pPr lvl="3">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4pPr>
            <a:lvl5pPr lvl="4">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5pPr>
            <a:lvl6pPr lvl="5">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6pPr>
            <a:lvl7pPr lvl="6">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7pPr>
            <a:lvl8pPr lvl="7">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8pPr>
            <a:lvl9pPr lvl="8">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9pPr>
          </a:lstStyle>
          <a:p/>
        </p:txBody>
      </p:sp>
      <p:sp>
        <p:nvSpPr>
          <p:cNvPr id="206" name="Google Shape;206;p31"/>
          <p:cNvSpPr txBox="1"/>
          <p:nvPr>
            <p:ph idx="3" type="subTitle"/>
          </p:nvPr>
        </p:nvSpPr>
        <p:spPr>
          <a:xfrm>
            <a:off x="153900" y="4514325"/>
            <a:ext cx="1617300" cy="431700"/>
          </a:xfrm>
          <a:prstGeom prst="rect">
            <a:avLst/>
          </a:prstGeom>
          <a:solidFill>
            <a:srgbClr val="D7FFEE"/>
          </a:solidFill>
          <a:ln cap="flat" cmpd="sng" w="152400">
            <a:solidFill>
              <a:srgbClr val="D7FFEE"/>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9pPr>
          </a:lstStyle>
          <a:p/>
        </p:txBody>
      </p:sp>
      <p:pic>
        <p:nvPicPr>
          <p:cNvPr id="207" name="Google Shape;207;p31"/>
          <p:cNvPicPr preferRelativeResize="0"/>
          <p:nvPr/>
        </p:nvPicPr>
        <p:blipFill>
          <a:blip r:embed="rId5">
            <a:alphaModFix/>
          </a:blip>
          <a:stretch>
            <a:fillRect/>
          </a:stretch>
        </p:blipFill>
        <p:spPr>
          <a:xfrm>
            <a:off x="452400" y="439975"/>
            <a:ext cx="654950" cy="654950"/>
          </a:xfrm>
          <a:prstGeom prst="rect">
            <a:avLst/>
          </a:prstGeom>
          <a:noFill/>
          <a:ln>
            <a:noFill/>
          </a:ln>
        </p:spPr>
      </p:pic>
      <p:sp>
        <p:nvSpPr>
          <p:cNvPr id="208" name="Google Shape;208;p31"/>
          <p:cNvSpPr txBox="1"/>
          <p:nvPr/>
        </p:nvSpPr>
        <p:spPr>
          <a:xfrm>
            <a:off x="1147375" y="322700"/>
            <a:ext cx="2653200" cy="8895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Poppins"/>
                <a:ea typeface="Poppins"/>
                <a:cs typeface="Poppins"/>
                <a:sym typeface="Poppins"/>
              </a:rPr>
              <a:t>Check for </a:t>
            </a:r>
            <a:endParaRPr b="1" sz="2400">
              <a:latin typeface="Poppins"/>
              <a:ea typeface="Poppins"/>
              <a:cs typeface="Poppins"/>
              <a:sym typeface="Poppins"/>
            </a:endParaRPr>
          </a:p>
          <a:p>
            <a:pPr indent="0" lvl="0" marL="0" rtl="0" algn="l">
              <a:spcBef>
                <a:spcPts val="0"/>
              </a:spcBef>
              <a:spcAft>
                <a:spcPts val="0"/>
              </a:spcAft>
              <a:buNone/>
            </a:pPr>
            <a:r>
              <a:rPr b="1" lang="en" sz="2400">
                <a:latin typeface="Poppins"/>
                <a:ea typeface="Poppins"/>
                <a:cs typeface="Poppins"/>
                <a:sym typeface="Poppins"/>
              </a:rPr>
              <a:t>Understanding</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 - Instructor Demo">
  <p:cSld name="CUSTOM_6_2_1_1_1_2">
    <p:spTree>
      <p:nvGrpSpPr>
        <p:cNvPr id="209" name="Shape 209"/>
        <p:cNvGrpSpPr/>
        <p:nvPr/>
      </p:nvGrpSpPr>
      <p:grpSpPr>
        <a:xfrm>
          <a:off x="0" y="0"/>
          <a:ext cx="0" cy="0"/>
          <a:chOff x="0" y="0"/>
          <a:chExt cx="0" cy="0"/>
        </a:xfrm>
      </p:grpSpPr>
      <p:pic>
        <p:nvPicPr>
          <p:cNvPr id="210" name="Google Shape;210;p32"/>
          <p:cNvPicPr preferRelativeResize="0"/>
          <p:nvPr/>
        </p:nvPicPr>
        <p:blipFill rotWithShape="1">
          <a:blip r:embed="rId2">
            <a:alphaModFix/>
          </a:blip>
          <a:srcRect b="74120" l="54584" r="17187" t="10927"/>
          <a:stretch/>
        </p:blipFill>
        <p:spPr>
          <a:xfrm>
            <a:off x="0" y="4089375"/>
            <a:ext cx="2024750" cy="1054123"/>
          </a:xfrm>
          <a:prstGeom prst="rect">
            <a:avLst/>
          </a:prstGeom>
          <a:noFill/>
          <a:ln>
            <a:noFill/>
          </a:ln>
        </p:spPr>
      </p:pic>
      <p:pic>
        <p:nvPicPr>
          <p:cNvPr id="211" name="Google Shape;211;p32"/>
          <p:cNvPicPr preferRelativeResize="0"/>
          <p:nvPr/>
        </p:nvPicPr>
        <p:blipFill rotWithShape="1">
          <a:blip r:embed="rId3">
            <a:alphaModFix/>
          </a:blip>
          <a:srcRect b="10675" l="33625" r="26314" t="71927"/>
          <a:stretch/>
        </p:blipFill>
        <p:spPr>
          <a:xfrm>
            <a:off x="0" y="4192550"/>
            <a:ext cx="2189575" cy="950951"/>
          </a:xfrm>
          <a:prstGeom prst="rect">
            <a:avLst/>
          </a:prstGeom>
          <a:noFill/>
          <a:ln>
            <a:noFill/>
          </a:ln>
        </p:spPr>
      </p:pic>
      <p:pic>
        <p:nvPicPr>
          <p:cNvPr id="212" name="Google Shape;212;p32"/>
          <p:cNvPicPr preferRelativeResize="0"/>
          <p:nvPr/>
        </p:nvPicPr>
        <p:blipFill>
          <a:blip r:embed="rId4">
            <a:alphaModFix/>
          </a:blip>
          <a:stretch>
            <a:fillRect/>
          </a:stretch>
        </p:blipFill>
        <p:spPr>
          <a:xfrm>
            <a:off x="452400" y="439975"/>
            <a:ext cx="654950" cy="654950"/>
          </a:xfrm>
          <a:prstGeom prst="rect">
            <a:avLst/>
          </a:prstGeom>
          <a:noFill/>
          <a:ln>
            <a:noFill/>
          </a:ln>
        </p:spPr>
      </p:pic>
      <p:sp>
        <p:nvSpPr>
          <p:cNvPr id="213" name="Google Shape;213;p32"/>
          <p:cNvSpPr txBox="1"/>
          <p:nvPr>
            <p:ph idx="1" type="subTitle"/>
          </p:nvPr>
        </p:nvSpPr>
        <p:spPr>
          <a:xfrm>
            <a:off x="7103500" y="551600"/>
            <a:ext cx="1617300" cy="431700"/>
          </a:xfrm>
          <a:prstGeom prst="rect">
            <a:avLst/>
          </a:prstGeom>
          <a:solidFill>
            <a:srgbClr val="FFEEFF"/>
          </a:solidFill>
          <a:ln cap="flat" cmpd="sng" w="152400">
            <a:solidFill>
              <a:srgbClr val="FFEEFF"/>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9pPr>
          </a:lstStyle>
          <a:p/>
        </p:txBody>
      </p:sp>
      <p:pic>
        <p:nvPicPr>
          <p:cNvPr id="214" name="Google Shape;214;p32"/>
          <p:cNvPicPr preferRelativeResize="0"/>
          <p:nvPr/>
        </p:nvPicPr>
        <p:blipFill>
          <a:blip r:embed="rId5">
            <a:alphaModFix/>
          </a:blip>
          <a:stretch>
            <a:fillRect/>
          </a:stretch>
        </p:blipFill>
        <p:spPr>
          <a:xfrm>
            <a:off x="7152175" y="4875550"/>
            <a:ext cx="1541202" cy="142200"/>
          </a:xfrm>
          <a:prstGeom prst="rect">
            <a:avLst/>
          </a:prstGeom>
          <a:noFill/>
          <a:ln>
            <a:noFill/>
          </a:ln>
        </p:spPr>
      </p:pic>
      <p:sp>
        <p:nvSpPr>
          <p:cNvPr id="215" name="Google Shape;215;p32"/>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216" name="Google Shape;216;p32"/>
          <p:cNvSpPr txBox="1"/>
          <p:nvPr/>
        </p:nvSpPr>
        <p:spPr>
          <a:xfrm>
            <a:off x="1154000" y="440000"/>
            <a:ext cx="4239300" cy="65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Poppins"/>
                <a:ea typeface="Poppins"/>
                <a:cs typeface="Poppins"/>
                <a:sym typeface="Poppins"/>
              </a:rPr>
              <a:t>Instructor Demo</a:t>
            </a:r>
            <a:endParaRPr/>
          </a:p>
        </p:txBody>
      </p:sp>
      <p:sp>
        <p:nvSpPr>
          <p:cNvPr id="217" name="Google Shape;217;p32"/>
          <p:cNvSpPr txBox="1"/>
          <p:nvPr/>
        </p:nvSpPr>
        <p:spPr>
          <a:xfrm>
            <a:off x="914400" y="1334575"/>
            <a:ext cx="7326600" cy="306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800">
              <a:solidFill>
                <a:srgbClr val="000000"/>
              </a:solidFill>
              <a:latin typeface="Poppins"/>
              <a:ea typeface="Poppins"/>
              <a:cs typeface="Poppins"/>
              <a:sym typeface="Poppins"/>
            </a:endParaRPr>
          </a:p>
        </p:txBody>
      </p:sp>
      <p:sp>
        <p:nvSpPr>
          <p:cNvPr id="218" name="Google Shape;218;p32"/>
          <p:cNvSpPr txBox="1"/>
          <p:nvPr>
            <p:ph idx="2" type="body"/>
          </p:nvPr>
        </p:nvSpPr>
        <p:spPr>
          <a:xfrm>
            <a:off x="452400" y="1260488"/>
            <a:ext cx="8239200" cy="33603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9 - Exit Ticket">
  <p:cSld name="CUSTOM_6_2_1_1_1_1">
    <p:spTree>
      <p:nvGrpSpPr>
        <p:cNvPr id="219" name="Shape 219"/>
        <p:cNvGrpSpPr/>
        <p:nvPr/>
      </p:nvGrpSpPr>
      <p:grpSpPr>
        <a:xfrm>
          <a:off x="0" y="0"/>
          <a:ext cx="0" cy="0"/>
          <a:chOff x="0" y="0"/>
          <a:chExt cx="0" cy="0"/>
        </a:xfrm>
      </p:grpSpPr>
      <p:pic>
        <p:nvPicPr>
          <p:cNvPr id="220" name="Google Shape;220;p33"/>
          <p:cNvPicPr preferRelativeResize="0"/>
          <p:nvPr/>
        </p:nvPicPr>
        <p:blipFill rotWithShape="1">
          <a:blip r:embed="rId2">
            <a:alphaModFix/>
          </a:blip>
          <a:srcRect b="0" l="0" r="2248" t="69501"/>
          <a:stretch/>
        </p:blipFill>
        <p:spPr>
          <a:xfrm rot="10800000">
            <a:off x="-13874" y="4314577"/>
            <a:ext cx="2158724" cy="828923"/>
          </a:xfrm>
          <a:prstGeom prst="rect">
            <a:avLst/>
          </a:prstGeom>
          <a:noFill/>
          <a:ln>
            <a:noFill/>
          </a:ln>
        </p:spPr>
      </p:pic>
      <p:pic>
        <p:nvPicPr>
          <p:cNvPr id="221" name="Google Shape;221;p33"/>
          <p:cNvPicPr preferRelativeResize="0"/>
          <p:nvPr/>
        </p:nvPicPr>
        <p:blipFill rotWithShape="1">
          <a:blip r:embed="rId3">
            <a:alphaModFix/>
          </a:blip>
          <a:srcRect b="10675" l="33625" r="26314" t="71927"/>
          <a:stretch/>
        </p:blipFill>
        <p:spPr>
          <a:xfrm>
            <a:off x="0" y="4248650"/>
            <a:ext cx="2060400" cy="894850"/>
          </a:xfrm>
          <a:prstGeom prst="rect">
            <a:avLst/>
          </a:prstGeom>
          <a:noFill/>
          <a:ln>
            <a:noFill/>
          </a:ln>
        </p:spPr>
      </p:pic>
      <p:pic>
        <p:nvPicPr>
          <p:cNvPr id="222" name="Google Shape;222;p33"/>
          <p:cNvPicPr preferRelativeResize="0"/>
          <p:nvPr/>
        </p:nvPicPr>
        <p:blipFill>
          <a:blip r:embed="rId4">
            <a:alphaModFix/>
          </a:blip>
          <a:stretch>
            <a:fillRect/>
          </a:stretch>
        </p:blipFill>
        <p:spPr>
          <a:xfrm>
            <a:off x="452400" y="439975"/>
            <a:ext cx="654950" cy="654950"/>
          </a:xfrm>
          <a:prstGeom prst="rect">
            <a:avLst/>
          </a:prstGeom>
          <a:noFill/>
          <a:ln>
            <a:noFill/>
          </a:ln>
        </p:spPr>
      </p:pic>
      <p:sp>
        <p:nvSpPr>
          <p:cNvPr id="223" name="Google Shape;223;p33"/>
          <p:cNvSpPr txBox="1"/>
          <p:nvPr>
            <p:ph idx="1" type="subTitle"/>
          </p:nvPr>
        </p:nvSpPr>
        <p:spPr>
          <a:xfrm>
            <a:off x="7103500" y="551600"/>
            <a:ext cx="1617300" cy="431700"/>
          </a:xfrm>
          <a:prstGeom prst="rect">
            <a:avLst/>
          </a:prstGeom>
          <a:solidFill>
            <a:srgbClr val="E9F6FF"/>
          </a:solidFill>
          <a:ln cap="flat" cmpd="sng" w="152400">
            <a:solidFill>
              <a:srgbClr val="E9F6FF"/>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9pPr>
          </a:lstStyle>
          <a:p/>
        </p:txBody>
      </p:sp>
      <p:pic>
        <p:nvPicPr>
          <p:cNvPr id="224" name="Google Shape;224;p33"/>
          <p:cNvPicPr preferRelativeResize="0"/>
          <p:nvPr/>
        </p:nvPicPr>
        <p:blipFill>
          <a:blip r:embed="rId5">
            <a:alphaModFix/>
          </a:blip>
          <a:stretch>
            <a:fillRect/>
          </a:stretch>
        </p:blipFill>
        <p:spPr>
          <a:xfrm>
            <a:off x="7152175" y="4875550"/>
            <a:ext cx="1541202" cy="142200"/>
          </a:xfrm>
          <a:prstGeom prst="rect">
            <a:avLst/>
          </a:prstGeom>
          <a:noFill/>
          <a:ln>
            <a:noFill/>
          </a:ln>
        </p:spPr>
      </p:pic>
      <p:sp>
        <p:nvSpPr>
          <p:cNvPr id="225" name="Google Shape;225;p33"/>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226" name="Google Shape;226;p33"/>
          <p:cNvSpPr txBox="1"/>
          <p:nvPr/>
        </p:nvSpPr>
        <p:spPr>
          <a:xfrm>
            <a:off x="1154000" y="440000"/>
            <a:ext cx="4239300" cy="65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Poppins"/>
                <a:ea typeface="Poppins"/>
                <a:cs typeface="Poppins"/>
                <a:sym typeface="Poppins"/>
              </a:rPr>
              <a:t>Exit Ticket</a:t>
            </a:r>
            <a:endParaRPr/>
          </a:p>
        </p:txBody>
      </p:sp>
      <p:sp>
        <p:nvSpPr>
          <p:cNvPr id="227" name="Google Shape;227;p33"/>
          <p:cNvSpPr txBox="1"/>
          <p:nvPr/>
        </p:nvSpPr>
        <p:spPr>
          <a:xfrm>
            <a:off x="914400" y="1334575"/>
            <a:ext cx="7326600" cy="306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800">
              <a:solidFill>
                <a:srgbClr val="000000"/>
              </a:solidFill>
              <a:latin typeface="Poppins"/>
              <a:ea typeface="Poppins"/>
              <a:cs typeface="Poppins"/>
              <a:sym typeface="Poppins"/>
            </a:endParaRPr>
          </a:p>
        </p:txBody>
      </p:sp>
      <p:sp>
        <p:nvSpPr>
          <p:cNvPr id="228" name="Google Shape;228;p33"/>
          <p:cNvSpPr txBox="1"/>
          <p:nvPr>
            <p:ph idx="2" type="body"/>
          </p:nvPr>
        </p:nvSpPr>
        <p:spPr>
          <a:xfrm>
            <a:off x="452400" y="1260488"/>
            <a:ext cx="8239200" cy="33603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4 - Waterfall">
  <p:cSld name="CUSTOM_6_2_1_1_1_1_1">
    <p:spTree>
      <p:nvGrpSpPr>
        <p:cNvPr id="229" name="Shape 229"/>
        <p:cNvGrpSpPr/>
        <p:nvPr/>
      </p:nvGrpSpPr>
      <p:grpSpPr>
        <a:xfrm>
          <a:off x="0" y="0"/>
          <a:ext cx="0" cy="0"/>
          <a:chOff x="0" y="0"/>
          <a:chExt cx="0" cy="0"/>
        </a:xfrm>
      </p:grpSpPr>
      <p:pic>
        <p:nvPicPr>
          <p:cNvPr id="230" name="Google Shape;230;p34"/>
          <p:cNvPicPr preferRelativeResize="0"/>
          <p:nvPr/>
        </p:nvPicPr>
        <p:blipFill>
          <a:blip r:embed="rId2">
            <a:alphaModFix/>
          </a:blip>
          <a:stretch>
            <a:fillRect/>
          </a:stretch>
        </p:blipFill>
        <p:spPr>
          <a:xfrm>
            <a:off x="7152175" y="4875550"/>
            <a:ext cx="1541202" cy="142200"/>
          </a:xfrm>
          <a:prstGeom prst="rect">
            <a:avLst/>
          </a:prstGeom>
          <a:noFill/>
          <a:ln>
            <a:noFill/>
          </a:ln>
        </p:spPr>
      </p:pic>
      <p:sp>
        <p:nvSpPr>
          <p:cNvPr id="231" name="Google Shape;231;p34"/>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232" name="Google Shape;232;p34"/>
          <p:cNvSpPr txBox="1"/>
          <p:nvPr/>
        </p:nvSpPr>
        <p:spPr>
          <a:xfrm>
            <a:off x="1270675" y="440000"/>
            <a:ext cx="4239300" cy="65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Poppins"/>
                <a:ea typeface="Poppins"/>
                <a:cs typeface="Poppins"/>
                <a:sym typeface="Poppins"/>
              </a:rPr>
              <a:t>One Good Thing</a:t>
            </a:r>
            <a:endParaRPr/>
          </a:p>
        </p:txBody>
      </p:sp>
      <p:pic>
        <p:nvPicPr>
          <p:cNvPr id="233" name="Google Shape;233;p34"/>
          <p:cNvPicPr preferRelativeResize="0"/>
          <p:nvPr/>
        </p:nvPicPr>
        <p:blipFill>
          <a:blip r:embed="rId3">
            <a:alphaModFix/>
          </a:blip>
          <a:stretch>
            <a:fillRect/>
          </a:stretch>
        </p:blipFill>
        <p:spPr>
          <a:xfrm>
            <a:off x="499050" y="439975"/>
            <a:ext cx="654950" cy="654950"/>
          </a:xfrm>
          <a:prstGeom prst="rect">
            <a:avLst/>
          </a:prstGeom>
          <a:noFill/>
          <a:ln>
            <a:noFill/>
          </a:ln>
        </p:spPr>
      </p:pic>
      <p:sp>
        <p:nvSpPr>
          <p:cNvPr id="234" name="Google Shape;234;p34"/>
          <p:cNvSpPr txBox="1"/>
          <p:nvPr/>
        </p:nvSpPr>
        <p:spPr>
          <a:xfrm>
            <a:off x="1050100" y="1332050"/>
            <a:ext cx="7204800" cy="2678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latin typeface="Poppins"/>
                <a:ea typeface="Poppins"/>
                <a:cs typeface="Poppins"/>
                <a:sym typeface="Poppins"/>
              </a:rPr>
              <a:t>Let’s reflect on today’s session. </a:t>
            </a:r>
            <a:r>
              <a:rPr lang="en" sz="1800">
                <a:solidFill>
                  <a:schemeClr val="dk1"/>
                </a:solidFill>
                <a:latin typeface="Poppins"/>
                <a:ea typeface="Poppins"/>
                <a:cs typeface="Poppins"/>
                <a:sym typeface="Poppins"/>
              </a:rPr>
              <a:t>Maybe you got a question answered, overcame a specific coding challenge, or learned how to do something completely new! </a:t>
            </a:r>
            <a:endParaRPr sz="1800">
              <a:solidFill>
                <a:schemeClr val="dk1"/>
              </a:solidFill>
              <a:latin typeface="Poppins"/>
              <a:ea typeface="Poppins"/>
              <a:cs typeface="Poppins"/>
              <a:sym typeface="Poppins"/>
            </a:endParaRPr>
          </a:p>
          <a:p>
            <a:pPr indent="0" lvl="0" marL="0" rtl="0" algn="l">
              <a:spcBef>
                <a:spcPts val="0"/>
              </a:spcBef>
              <a:spcAft>
                <a:spcPts val="0"/>
              </a:spcAft>
              <a:buNone/>
            </a:pPr>
            <a:r>
              <a:t/>
            </a:r>
            <a:endParaRPr sz="1800">
              <a:latin typeface="Poppins"/>
              <a:ea typeface="Poppins"/>
              <a:cs typeface="Poppins"/>
              <a:sym typeface="Poppins"/>
            </a:endParaRPr>
          </a:p>
          <a:p>
            <a:pPr indent="0" lvl="0" marL="0" rtl="0" algn="l">
              <a:spcBef>
                <a:spcPts val="0"/>
              </a:spcBef>
              <a:spcAft>
                <a:spcPts val="0"/>
              </a:spcAft>
              <a:buNone/>
            </a:pPr>
            <a:r>
              <a:t/>
            </a:r>
            <a:endParaRPr sz="1800">
              <a:latin typeface="Poppins"/>
              <a:ea typeface="Poppins"/>
              <a:cs typeface="Poppins"/>
              <a:sym typeface="Poppins"/>
            </a:endParaRPr>
          </a:p>
          <a:p>
            <a:pPr indent="0" lvl="0" marL="0" rtl="0" algn="l">
              <a:spcBef>
                <a:spcPts val="0"/>
              </a:spcBef>
              <a:spcAft>
                <a:spcPts val="0"/>
              </a:spcAft>
              <a:buNone/>
            </a:pPr>
            <a:r>
              <a:rPr b="1" lang="en" sz="1800">
                <a:latin typeface="Poppins"/>
                <a:ea typeface="Poppins"/>
                <a:cs typeface="Poppins"/>
                <a:sym typeface="Poppins"/>
              </a:rPr>
              <a:t>In the chat, share at least one good thing you’ve learned or experienced during the session today. </a:t>
            </a:r>
            <a:endParaRPr b="1" sz="1800">
              <a:latin typeface="Poppins"/>
              <a:ea typeface="Poppins"/>
              <a:cs typeface="Poppins"/>
              <a:sym typeface="Poppins"/>
            </a:endParaRPr>
          </a:p>
          <a:p>
            <a:pPr indent="0" lvl="0" marL="0" rtl="0" algn="l">
              <a:spcBef>
                <a:spcPts val="0"/>
              </a:spcBef>
              <a:spcAft>
                <a:spcPts val="0"/>
              </a:spcAft>
              <a:buNone/>
            </a:pPr>
            <a:r>
              <a:t/>
            </a:r>
            <a:endParaRPr b="1" sz="1800">
              <a:latin typeface="Poppins"/>
              <a:ea typeface="Poppins"/>
              <a:cs typeface="Poppins"/>
              <a:sym typeface="Poppins"/>
            </a:endParaRPr>
          </a:p>
          <a:p>
            <a:pPr indent="0" lvl="0" marL="0" rtl="0" algn="l">
              <a:spcBef>
                <a:spcPts val="0"/>
              </a:spcBef>
              <a:spcAft>
                <a:spcPts val="0"/>
              </a:spcAft>
              <a:buNone/>
            </a:pPr>
            <a:r>
              <a:rPr lang="en" sz="1800">
                <a:latin typeface="Poppins"/>
                <a:ea typeface="Poppins"/>
                <a:cs typeface="Poppins"/>
                <a:sym typeface="Poppins"/>
              </a:rPr>
              <a:t>Let’s celebrate together!</a:t>
            </a:r>
            <a:endParaRPr sz="1800">
              <a:latin typeface="Poppins"/>
              <a:ea typeface="Poppins"/>
              <a:cs typeface="Poppins"/>
              <a:sym typeface="Poppins"/>
            </a:endParaRPr>
          </a:p>
        </p:txBody>
      </p:sp>
      <p:pic>
        <p:nvPicPr>
          <p:cNvPr id="235" name="Google Shape;235;p34"/>
          <p:cNvPicPr preferRelativeResize="0"/>
          <p:nvPr/>
        </p:nvPicPr>
        <p:blipFill>
          <a:blip r:embed="rId4">
            <a:alphaModFix/>
          </a:blip>
          <a:stretch>
            <a:fillRect/>
          </a:stretch>
        </p:blipFill>
        <p:spPr>
          <a:xfrm>
            <a:off x="4137575" y="3564500"/>
            <a:ext cx="654950" cy="654950"/>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 - Section Card">
  <p:cSld name="CUSTOM_2">
    <p:spTree>
      <p:nvGrpSpPr>
        <p:cNvPr id="236" name="Shape 236"/>
        <p:cNvGrpSpPr/>
        <p:nvPr/>
      </p:nvGrpSpPr>
      <p:grpSpPr>
        <a:xfrm>
          <a:off x="0" y="0"/>
          <a:ext cx="0" cy="0"/>
          <a:chOff x="0" y="0"/>
          <a:chExt cx="0" cy="0"/>
        </a:xfrm>
      </p:grpSpPr>
      <p:pic>
        <p:nvPicPr>
          <p:cNvPr descr="Divider1.png" id="237" name="Google Shape;237;p35"/>
          <p:cNvPicPr preferRelativeResize="0"/>
          <p:nvPr/>
        </p:nvPicPr>
        <p:blipFill rotWithShape="1">
          <a:blip r:embed="rId2">
            <a:alphaModFix/>
          </a:blip>
          <a:srcRect b="0" l="0" r="0" t="0"/>
          <a:stretch/>
        </p:blipFill>
        <p:spPr>
          <a:xfrm>
            <a:off x="0" y="0"/>
            <a:ext cx="9144002" cy="5143501"/>
          </a:xfrm>
          <a:prstGeom prst="rect">
            <a:avLst/>
          </a:prstGeom>
          <a:noFill/>
          <a:ln>
            <a:noFill/>
          </a:ln>
        </p:spPr>
      </p:pic>
      <p:sp>
        <p:nvSpPr>
          <p:cNvPr id="238" name="Google Shape;238;p35"/>
          <p:cNvSpPr txBox="1"/>
          <p:nvPr>
            <p:ph type="title"/>
          </p:nvPr>
        </p:nvSpPr>
        <p:spPr>
          <a:xfrm>
            <a:off x="884825" y="2317200"/>
            <a:ext cx="3157800" cy="509100"/>
          </a:xfrm>
          <a:prstGeom prst="rect">
            <a:avLst/>
          </a:prstGeom>
          <a:solidFill>
            <a:srgbClr val="1B1C57"/>
          </a:solidFill>
          <a:ln cap="flat" cmpd="sng" w="228600">
            <a:solidFill>
              <a:srgbClr val="1B1C57"/>
            </a:solidFill>
            <a:prstDash val="solid"/>
            <a:round/>
            <a:headEnd len="sm" w="sm" type="none"/>
            <a:tailEnd len="sm" w="sm" type="none"/>
          </a:ln>
        </p:spPr>
        <p:txBody>
          <a:bodyPr anchorCtr="0" anchor="ctr" bIns="91425" lIns="91425" spcFirstLastPara="1" rIns="91425" wrap="square" tIns="91425">
            <a:noAutofit/>
          </a:bodyPr>
          <a:lstStyle>
            <a:lvl1pPr lvl="0">
              <a:spcBef>
                <a:spcPts val="0"/>
              </a:spcBef>
              <a:spcAft>
                <a:spcPts val="0"/>
              </a:spcAft>
              <a:buClr>
                <a:schemeClr val="lt1"/>
              </a:buClr>
              <a:buSzPts val="3200"/>
              <a:buFont typeface="Space Mono"/>
              <a:buNone/>
              <a:defRPr sz="3200">
                <a:solidFill>
                  <a:schemeClr val="lt1"/>
                </a:solidFill>
                <a:latin typeface="Space Mono"/>
                <a:ea typeface="Space Mono"/>
                <a:cs typeface="Space Mono"/>
                <a:sym typeface="Space Mono"/>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39" name="Google Shape;239;p35"/>
          <p:cNvSpPr txBox="1"/>
          <p:nvPr>
            <p:ph idx="1" type="subTitle"/>
          </p:nvPr>
        </p:nvSpPr>
        <p:spPr>
          <a:xfrm>
            <a:off x="785650" y="1770100"/>
            <a:ext cx="4127100" cy="388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spcBef>
                <a:spcPts val="0"/>
              </a:spcBef>
              <a:spcAft>
                <a:spcPts val="0"/>
              </a:spcAft>
              <a:buSzPts val="1400"/>
              <a:buFont typeface="Poppins"/>
              <a:buNone/>
              <a:defRPr>
                <a:latin typeface="Poppins"/>
                <a:ea typeface="Poppins"/>
                <a:cs typeface="Poppins"/>
                <a:sym typeface="Poppins"/>
              </a:defRPr>
            </a:lvl2pPr>
            <a:lvl3pPr lvl="2">
              <a:spcBef>
                <a:spcPts val="1600"/>
              </a:spcBef>
              <a:spcAft>
                <a:spcPts val="0"/>
              </a:spcAft>
              <a:buSzPts val="1400"/>
              <a:buFont typeface="Poppins"/>
              <a:buNone/>
              <a:defRPr>
                <a:latin typeface="Poppins"/>
                <a:ea typeface="Poppins"/>
                <a:cs typeface="Poppins"/>
                <a:sym typeface="Poppins"/>
              </a:defRPr>
            </a:lvl3pPr>
            <a:lvl4pPr lvl="3">
              <a:spcBef>
                <a:spcPts val="1600"/>
              </a:spcBef>
              <a:spcAft>
                <a:spcPts val="0"/>
              </a:spcAft>
              <a:buSzPts val="1400"/>
              <a:buFont typeface="Poppins"/>
              <a:buNone/>
              <a:defRPr>
                <a:latin typeface="Poppins"/>
                <a:ea typeface="Poppins"/>
                <a:cs typeface="Poppins"/>
                <a:sym typeface="Poppins"/>
              </a:defRPr>
            </a:lvl4pPr>
            <a:lvl5pPr lvl="4">
              <a:spcBef>
                <a:spcPts val="1600"/>
              </a:spcBef>
              <a:spcAft>
                <a:spcPts val="0"/>
              </a:spcAft>
              <a:buSzPts val="1400"/>
              <a:buFont typeface="Poppins"/>
              <a:buNone/>
              <a:defRPr>
                <a:latin typeface="Poppins"/>
                <a:ea typeface="Poppins"/>
                <a:cs typeface="Poppins"/>
                <a:sym typeface="Poppins"/>
              </a:defRPr>
            </a:lvl5pPr>
            <a:lvl6pPr lvl="5">
              <a:spcBef>
                <a:spcPts val="1600"/>
              </a:spcBef>
              <a:spcAft>
                <a:spcPts val="0"/>
              </a:spcAft>
              <a:buSzPts val="1400"/>
              <a:buFont typeface="Poppins"/>
              <a:buNone/>
              <a:defRPr>
                <a:latin typeface="Poppins"/>
                <a:ea typeface="Poppins"/>
                <a:cs typeface="Poppins"/>
                <a:sym typeface="Poppins"/>
              </a:defRPr>
            </a:lvl6pPr>
            <a:lvl7pPr lvl="6">
              <a:spcBef>
                <a:spcPts val="1600"/>
              </a:spcBef>
              <a:spcAft>
                <a:spcPts val="0"/>
              </a:spcAft>
              <a:buSzPts val="1400"/>
              <a:buFont typeface="Poppins"/>
              <a:buNone/>
              <a:defRPr>
                <a:latin typeface="Poppins"/>
                <a:ea typeface="Poppins"/>
                <a:cs typeface="Poppins"/>
                <a:sym typeface="Poppins"/>
              </a:defRPr>
            </a:lvl7pPr>
            <a:lvl8pPr lvl="7">
              <a:spcBef>
                <a:spcPts val="1600"/>
              </a:spcBef>
              <a:spcAft>
                <a:spcPts val="0"/>
              </a:spcAft>
              <a:buSzPts val="1400"/>
              <a:buFont typeface="Poppins"/>
              <a:buNone/>
              <a:defRPr>
                <a:latin typeface="Poppins"/>
                <a:ea typeface="Poppins"/>
                <a:cs typeface="Poppins"/>
                <a:sym typeface="Poppins"/>
              </a:defRPr>
            </a:lvl8pPr>
            <a:lvl9pPr lvl="8">
              <a:spcBef>
                <a:spcPts val="1600"/>
              </a:spcBef>
              <a:spcAft>
                <a:spcPts val="1600"/>
              </a:spcAft>
              <a:buSzPts val="1400"/>
              <a:buFont typeface="Poppins"/>
              <a:buNone/>
              <a:defRPr>
                <a:latin typeface="Poppins"/>
                <a:ea typeface="Poppins"/>
                <a:cs typeface="Poppins"/>
                <a:sym typeface="Poppins"/>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1 - Main Idea">
  <p:cSld name="CUSTOM_5">
    <p:spTree>
      <p:nvGrpSpPr>
        <p:cNvPr id="240" name="Shape 240"/>
        <p:cNvGrpSpPr/>
        <p:nvPr/>
      </p:nvGrpSpPr>
      <p:grpSpPr>
        <a:xfrm>
          <a:off x="0" y="0"/>
          <a:ext cx="0" cy="0"/>
          <a:chOff x="0" y="0"/>
          <a:chExt cx="0" cy="0"/>
        </a:xfrm>
      </p:grpSpPr>
      <p:pic>
        <p:nvPicPr>
          <p:cNvPr id="241" name="Google Shape;241;p36"/>
          <p:cNvPicPr preferRelativeResize="0"/>
          <p:nvPr/>
        </p:nvPicPr>
        <p:blipFill rotWithShape="1">
          <a:blip r:embed="rId2">
            <a:alphaModFix/>
          </a:blip>
          <a:srcRect b="0" l="0" r="0" t="1224"/>
          <a:stretch/>
        </p:blipFill>
        <p:spPr>
          <a:xfrm>
            <a:off x="0" y="0"/>
            <a:ext cx="9144000" cy="5143500"/>
          </a:xfrm>
          <a:prstGeom prst="rect">
            <a:avLst/>
          </a:prstGeom>
          <a:noFill/>
          <a:ln>
            <a:noFill/>
          </a:ln>
        </p:spPr>
      </p:pic>
      <p:pic>
        <p:nvPicPr>
          <p:cNvPr id="242" name="Google Shape;242;p36"/>
          <p:cNvPicPr preferRelativeResize="0"/>
          <p:nvPr/>
        </p:nvPicPr>
        <p:blipFill>
          <a:blip r:embed="rId3">
            <a:alphaModFix/>
          </a:blip>
          <a:stretch>
            <a:fillRect/>
          </a:stretch>
        </p:blipFill>
        <p:spPr>
          <a:xfrm>
            <a:off x="539025" y="474201"/>
            <a:ext cx="3657599" cy="3657599"/>
          </a:xfrm>
          <a:prstGeom prst="rect">
            <a:avLst/>
          </a:prstGeom>
          <a:noFill/>
          <a:ln>
            <a:noFill/>
          </a:ln>
        </p:spPr>
      </p:pic>
      <p:sp>
        <p:nvSpPr>
          <p:cNvPr id="243" name="Google Shape;243;p36"/>
          <p:cNvSpPr/>
          <p:nvPr/>
        </p:nvSpPr>
        <p:spPr>
          <a:xfrm>
            <a:off x="1071950" y="892850"/>
            <a:ext cx="5283900" cy="2820300"/>
          </a:xfrm>
          <a:prstGeom prst="roundRect">
            <a:avLst>
              <a:gd fmla="val 16667" name="adj"/>
            </a:avLst>
          </a:prstGeom>
          <a:solidFill>
            <a:srgbClr val="1B1C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36"/>
          <p:cNvSpPr txBox="1"/>
          <p:nvPr>
            <p:ph type="title"/>
          </p:nvPr>
        </p:nvSpPr>
        <p:spPr>
          <a:xfrm>
            <a:off x="1071950" y="892850"/>
            <a:ext cx="5283900" cy="2820300"/>
          </a:xfrm>
          <a:prstGeom prst="rect">
            <a:avLst/>
          </a:prstGeom>
        </p:spPr>
        <p:txBody>
          <a:bodyPr anchorCtr="0" anchor="ctr" bIns="91425" lIns="274300" spcFirstLastPara="1" rIns="274300" wrap="square" tIns="91425">
            <a:noAutofit/>
          </a:bodyPr>
          <a:lstStyle>
            <a:lvl1pPr lvl="0">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1pPr>
            <a:lvl2pPr lvl="1">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2pPr>
            <a:lvl3pPr lvl="2">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3pPr>
            <a:lvl4pPr lvl="3">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4pPr>
            <a:lvl5pPr lvl="4">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5pPr>
            <a:lvl6pPr lvl="5">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6pPr>
            <a:lvl7pPr lvl="6">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7pPr>
            <a:lvl8pPr lvl="7">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8pPr>
            <a:lvl9pPr lvl="8">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 - Background Card">
  <p:cSld name="CUSTOM_5_1">
    <p:spTree>
      <p:nvGrpSpPr>
        <p:cNvPr id="245" name="Shape 245"/>
        <p:cNvGrpSpPr/>
        <p:nvPr/>
      </p:nvGrpSpPr>
      <p:grpSpPr>
        <a:xfrm>
          <a:off x="0" y="0"/>
          <a:ext cx="0" cy="0"/>
          <a:chOff x="0" y="0"/>
          <a:chExt cx="0" cy="0"/>
        </a:xfrm>
      </p:grpSpPr>
      <p:pic>
        <p:nvPicPr>
          <p:cNvPr id="246" name="Google Shape;246;p37"/>
          <p:cNvPicPr preferRelativeResize="0"/>
          <p:nvPr/>
        </p:nvPicPr>
        <p:blipFill rotWithShape="1">
          <a:blip r:embed="rId2">
            <a:alphaModFix/>
          </a:blip>
          <a:srcRect b="29727" l="20060" r="22062" t="37150"/>
          <a:stretch/>
        </p:blipFill>
        <p:spPr>
          <a:xfrm>
            <a:off x="0" y="0"/>
            <a:ext cx="9144003" cy="5143502"/>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247" name="Shape 247"/>
        <p:cNvGrpSpPr/>
        <p:nvPr/>
      </p:nvGrpSpPr>
      <p:grpSpPr>
        <a:xfrm>
          <a:off x="0" y="0"/>
          <a:ext cx="0" cy="0"/>
          <a:chOff x="0" y="0"/>
          <a:chExt cx="0" cy="0"/>
        </a:xfrm>
      </p:grpSpPr>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 Glows &amp; Grows">
  <p:cSld name="CUSTOM_1_1_1_2">
    <p:spTree>
      <p:nvGrpSpPr>
        <p:cNvPr id="248" name="Shape 248"/>
        <p:cNvGrpSpPr/>
        <p:nvPr/>
      </p:nvGrpSpPr>
      <p:grpSpPr>
        <a:xfrm>
          <a:off x="0" y="0"/>
          <a:ext cx="0" cy="0"/>
          <a:chOff x="0" y="0"/>
          <a:chExt cx="0" cy="0"/>
        </a:xfrm>
      </p:grpSpPr>
      <p:grpSp>
        <p:nvGrpSpPr>
          <p:cNvPr id="249" name="Google Shape;249;p39"/>
          <p:cNvGrpSpPr/>
          <p:nvPr/>
        </p:nvGrpSpPr>
        <p:grpSpPr>
          <a:xfrm>
            <a:off x="6262100" y="-3850"/>
            <a:ext cx="2886900" cy="485125"/>
            <a:chOff x="6262100" y="-3850"/>
            <a:chExt cx="2886900" cy="485125"/>
          </a:xfrm>
        </p:grpSpPr>
        <p:pic>
          <p:nvPicPr>
            <p:cNvPr descr="1.png" id="250" name="Google Shape;250;p39"/>
            <p:cNvPicPr preferRelativeResize="0"/>
            <p:nvPr/>
          </p:nvPicPr>
          <p:blipFill rotWithShape="1">
            <a:blip r:embed="rId2">
              <a:alphaModFix/>
            </a:blip>
            <a:srcRect b="88506" l="21895" r="16532" t="0"/>
            <a:stretch/>
          </p:blipFill>
          <p:spPr>
            <a:xfrm rot="10800000">
              <a:off x="6539872" y="1"/>
              <a:ext cx="2609128" cy="481274"/>
            </a:xfrm>
            <a:prstGeom prst="rect">
              <a:avLst/>
            </a:prstGeom>
            <a:noFill/>
            <a:ln>
              <a:noFill/>
            </a:ln>
          </p:spPr>
        </p:pic>
        <p:pic>
          <p:nvPicPr>
            <p:cNvPr descr="Image" id="251" name="Google Shape;251;p39"/>
            <p:cNvPicPr preferRelativeResize="0"/>
            <p:nvPr/>
          </p:nvPicPr>
          <p:blipFill rotWithShape="1">
            <a:blip r:embed="rId3">
              <a:alphaModFix/>
            </a:blip>
            <a:srcRect b="54291" l="0" r="0" t="36404"/>
            <a:stretch/>
          </p:blipFill>
          <p:spPr>
            <a:xfrm>
              <a:off x="6262100" y="-3850"/>
              <a:ext cx="1898600" cy="176650"/>
            </a:xfrm>
            <a:prstGeom prst="rect">
              <a:avLst/>
            </a:prstGeom>
            <a:noFill/>
            <a:ln>
              <a:noFill/>
            </a:ln>
          </p:spPr>
        </p:pic>
      </p:grpSp>
      <p:pic>
        <p:nvPicPr>
          <p:cNvPr descr="1.png" id="252" name="Google Shape;252;p39"/>
          <p:cNvPicPr preferRelativeResize="0"/>
          <p:nvPr/>
        </p:nvPicPr>
        <p:blipFill rotWithShape="1">
          <a:blip r:embed="rId2">
            <a:alphaModFix/>
          </a:blip>
          <a:srcRect b="0" l="29745" r="0" t="86858"/>
          <a:stretch/>
        </p:blipFill>
        <p:spPr>
          <a:xfrm rot="-5400000">
            <a:off x="-1232301" y="3379801"/>
            <a:ext cx="2977026" cy="550273"/>
          </a:xfrm>
          <a:prstGeom prst="rect">
            <a:avLst/>
          </a:prstGeom>
          <a:noFill/>
          <a:ln>
            <a:noFill/>
          </a:ln>
        </p:spPr>
      </p:pic>
      <p:pic>
        <p:nvPicPr>
          <p:cNvPr descr="Image" id="253" name="Google Shape;253;p39"/>
          <p:cNvPicPr preferRelativeResize="0"/>
          <p:nvPr/>
        </p:nvPicPr>
        <p:blipFill rotWithShape="1">
          <a:blip r:embed="rId3">
            <a:alphaModFix/>
          </a:blip>
          <a:srcRect b="0" l="73812" r="0" t="0"/>
          <a:stretch/>
        </p:blipFill>
        <p:spPr>
          <a:xfrm>
            <a:off x="6" y="2067125"/>
            <a:ext cx="497200" cy="1898600"/>
          </a:xfrm>
          <a:prstGeom prst="rect">
            <a:avLst/>
          </a:prstGeom>
          <a:noFill/>
          <a:ln>
            <a:noFill/>
          </a:ln>
        </p:spPr>
      </p:pic>
      <p:pic>
        <p:nvPicPr>
          <p:cNvPr id="254" name="Google Shape;254;p39"/>
          <p:cNvPicPr preferRelativeResize="0"/>
          <p:nvPr/>
        </p:nvPicPr>
        <p:blipFill>
          <a:blip r:embed="rId4">
            <a:alphaModFix/>
          </a:blip>
          <a:stretch>
            <a:fillRect/>
          </a:stretch>
        </p:blipFill>
        <p:spPr>
          <a:xfrm>
            <a:off x="7152175" y="4875550"/>
            <a:ext cx="1541202" cy="142200"/>
          </a:xfrm>
          <a:prstGeom prst="rect">
            <a:avLst/>
          </a:prstGeom>
          <a:noFill/>
          <a:ln>
            <a:noFill/>
          </a:ln>
        </p:spPr>
      </p:pic>
      <p:sp>
        <p:nvSpPr>
          <p:cNvPr id="255" name="Google Shape;255;p39"/>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256" name="Google Shape;256;p39"/>
          <p:cNvSpPr txBox="1"/>
          <p:nvPr/>
        </p:nvSpPr>
        <p:spPr>
          <a:xfrm>
            <a:off x="1034475" y="1532576"/>
            <a:ext cx="3269400" cy="2976900"/>
          </a:xfrm>
          <a:prstGeom prst="rect">
            <a:avLst/>
          </a:prstGeom>
          <a:solidFill>
            <a:srgbClr val="FFEEFF"/>
          </a:solidFill>
          <a:ln cap="flat" cmpd="sng" w="152400">
            <a:solidFill>
              <a:srgbClr val="FFEEF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b="1" sz="1800">
              <a:latin typeface="Poppins"/>
              <a:ea typeface="Poppins"/>
              <a:cs typeface="Poppins"/>
              <a:sym typeface="Poppins"/>
            </a:endParaRPr>
          </a:p>
          <a:p>
            <a:pPr indent="0" lvl="0" marL="0" rtl="0" algn="ctr">
              <a:spcBef>
                <a:spcPts val="0"/>
              </a:spcBef>
              <a:spcAft>
                <a:spcPts val="1000"/>
              </a:spcAft>
              <a:buNone/>
            </a:pPr>
            <a:r>
              <a:rPr b="1" lang="en" sz="1800">
                <a:latin typeface="Poppins"/>
                <a:ea typeface="Poppins"/>
                <a:cs typeface="Poppins"/>
                <a:sym typeface="Poppins"/>
              </a:rPr>
              <a:t>Glows</a:t>
            </a:r>
            <a:endParaRPr sz="1800">
              <a:latin typeface="Poppins"/>
              <a:ea typeface="Poppins"/>
              <a:cs typeface="Poppins"/>
              <a:sym typeface="Poppins"/>
            </a:endParaRPr>
          </a:p>
        </p:txBody>
      </p:sp>
      <p:sp>
        <p:nvSpPr>
          <p:cNvPr id="257" name="Google Shape;257;p39"/>
          <p:cNvSpPr txBox="1"/>
          <p:nvPr/>
        </p:nvSpPr>
        <p:spPr>
          <a:xfrm>
            <a:off x="4840125" y="1532578"/>
            <a:ext cx="3269400" cy="2976900"/>
          </a:xfrm>
          <a:prstGeom prst="rect">
            <a:avLst/>
          </a:prstGeom>
          <a:solidFill>
            <a:srgbClr val="D7FFEE"/>
          </a:solidFill>
          <a:ln cap="flat" cmpd="sng" w="152400">
            <a:solidFill>
              <a:srgbClr val="D7FFEE"/>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b="1" sz="1800">
              <a:latin typeface="Poppins"/>
              <a:ea typeface="Poppins"/>
              <a:cs typeface="Poppins"/>
              <a:sym typeface="Poppins"/>
            </a:endParaRPr>
          </a:p>
          <a:p>
            <a:pPr indent="0" lvl="0" marL="0" rtl="0" algn="ctr">
              <a:spcBef>
                <a:spcPts val="0"/>
              </a:spcBef>
              <a:spcAft>
                <a:spcPts val="1000"/>
              </a:spcAft>
              <a:buNone/>
            </a:pPr>
            <a:r>
              <a:rPr b="1" lang="en" sz="1800">
                <a:latin typeface="Poppins"/>
                <a:ea typeface="Poppins"/>
                <a:cs typeface="Poppins"/>
                <a:sym typeface="Poppins"/>
              </a:rPr>
              <a:t>Grows</a:t>
            </a:r>
            <a:endParaRPr sz="1800">
              <a:latin typeface="Poppins"/>
              <a:ea typeface="Poppins"/>
              <a:cs typeface="Poppins"/>
              <a:sym typeface="Poppins"/>
            </a:endParaRPr>
          </a:p>
        </p:txBody>
      </p:sp>
      <p:pic>
        <p:nvPicPr>
          <p:cNvPr id="258" name="Google Shape;258;p39"/>
          <p:cNvPicPr preferRelativeResize="0"/>
          <p:nvPr/>
        </p:nvPicPr>
        <p:blipFill>
          <a:blip r:embed="rId5">
            <a:alphaModFix/>
          </a:blip>
          <a:stretch>
            <a:fillRect/>
          </a:stretch>
        </p:blipFill>
        <p:spPr>
          <a:xfrm>
            <a:off x="2341525" y="1080163"/>
            <a:ext cx="655300" cy="655300"/>
          </a:xfrm>
          <a:prstGeom prst="rect">
            <a:avLst/>
          </a:prstGeom>
          <a:noFill/>
          <a:ln>
            <a:noFill/>
          </a:ln>
        </p:spPr>
      </p:pic>
      <p:pic>
        <p:nvPicPr>
          <p:cNvPr id="259" name="Google Shape;259;p39"/>
          <p:cNvPicPr preferRelativeResize="0"/>
          <p:nvPr/>
        </p:nvPicPr>
        <p:blipFill>
          <a:blip r:embed="rId6">
            <a:alphaModFix/>
          </a:blip>
          <a:stretch>
            <a:fillRect/>
          </a:stretch>
        </p:blipFill>
        <p:spPr>
          <a:xfrm>
            <a:off x="6147175" y="1080162"/>
            <a:ext cx="655300" cy="655300"/>
          </a:xfrm>
          <a:prstGeom prst="rect">
            <a:avLst/>
          </a:prstGeom>
          <a:noFill/>
          <a:ln>
            <a:noFill/>
          </a:ln>
        </p:spPr>
      </p:pic>
      <p:sp>
        <p:nvSpPr>
          <p:cNvPr id="260" name="Google Shape;260;p39"/>
          <p:cNvSpPr txBox="1"/>
          <p:nvPr/>
        </p:nvSpPr>
        <p:spPr>
          <a:xfrm>
            <a:off x="452400" y="481263"/>
            <a:ext cx="8239200" cy="57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latin typeface="Space Mono"/>
                <a:ea typeface="Space Mono"/>
                <a:cs typeface="Space Mono"/>
                <a:sym typeface="Space Mono"/>
              </a:rPr>
              <a:t>Your Feedback</a:t>
            </a:r>
            <a:endParaRPr b="1" sz="2400">
              <a:solidFill>
                <a:srgbClr val="000000"/>
              </a:solidFill>
              <a:latin typeface="Space Mono"/>
              <a:ea typeface="Space Mono"/>
              <a:cs typeface="Space Mono"/>
              <a:sym typeface="Space Mono"/>
            </a:endParaRPr>
          </a:p>
        </p:txBody>
      </p:sp>
      <p:sp>
        <p:nvSpPr>
          <p:cNvPr id="261" name="Google Shape;261;p39"/>
          <p:cNvSpPr txBox="1"/>
          <p:nvPr>
            <p:ph idx="1" type="subTitle"/>
          </p:nvPr>
        </p:nvSpPr>
        <p:spPr>
          <a:xfrm>
            <a:off x="1182525" y="2247950"/>
            <a:ext cx="2967300" cy="2189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spcBef>
                <a:spcPts val="1600"/>
              </a:spcBef>
              <a:spcAft>
                <a:spcPts val="1600"/>
              </a:spcAft>
              <a:buClr>
                <a:schemeClr val="dk1"/>
              </a:buClr>
              <a:buSzPts val="1800"/>
              <a:buFont typeface="Poppins"/>
              <a:buNone/>
              <a:defRPr sz="1800">
                <a:solidFill>
                  <a:schemeClr val="dk1"/>
                </a:solidFill>
                <a:latin typeface="Poppins"/>
                <a:ea typeface="Poppins"/>
                <a:cs typeface="Poppins"/>
                <a:sym typeface="Poppins"/>
              </a:defRPr>
            </a:lvl9pPr>
          </a:lstStyle>
          <a:p/>
        </p:txBody>
      </p:sp>
      <p:sp>
        <p:nvSpPr>
          <p:cNvPr id="262" name="Google Shape;262;p39"/>
          <p:cNvSpPr txBox="1"/>
          <p:nvPr>
            <p:ph idx="2" type="subTitle"/>
          </p:nvPr>
        </p:nvSpPr>
        <p:spPr>
          <a:xfrm>
            <a:off x="4991175" y="2247950"/>
            <a:ext cx="2967300" cy="2189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spcBef>
                <a:spcPts val="1600"/>
              </a:spcBef>
              <a:spcAft>
                <a:spcPts val="1600"/>
              </a:spcAft>
              <a:buClr>
                <a:schemeClr val="dk1"/>
              </a:buClr>
              <a:buSzPts val="1800"/>
              <a:buFont typeface="Poppins"/>
              <a:buNone/>
              <a:defRPr sz="1800">
                <a:solidFill>
                  <a:schemeClr val="dk1"/>
                </a:solidFill>
                <a:latin typeface="Poppins"/>
                <a:ea typeface="Poppins"/>
                <a:cs typeface="Poppins"/>
                <a:sym typeface="Poppins"/>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structor Intro">
  <p:cSld name="CUSTOM_6_2_1_1_1_2_1">
    <p:spTree>
      <p:nvGrpSpPr>
        <p:cNvPr id="263" name="Shape 263"/>
        <p:cNvGrpSpPr/>
        <p:nvPr/>
      </p:nvGrpSpPr>
      <p:grpSpPr>
        <a:xfrm>
          <a:off x="0" y="0"/>
          <a:ext cx="0" cy="0"/>
          <a:chOff x="0" y="0"/>
          <a:chExt cx="0" cy="0"/>
        </a:xfrm>
      </p:grpSpPr>
      <p:pic>
        <p:nvPicPr>
          <p:cNvPr id="264" name="Google Shape;264;p40"/>
          <p:cNvPicPr preferRelativeResize="0"/>
          <p:nvPr/>
        </p:nvPicPr>
        <p:blipFill rotWithShape="1">
          <a:blip r:embed="rId2">
            <a:alphaModFix/>
          </a:blip>
          <a:srcRect b="74120" l="54584" r="17187" t="10927"/>
          <a:stretch/>
        </p:blipFill>
        <p:spPr>
          <a:xfrm>
            <a:off x="0" y="4089375"/>
            <a:ext cx="2024750" cy="1054123"/>
          </a:xfrm>
          <a:prstGeom prst="rect">
            <a:avLst/>
          </a:prstGeom>
          <a:noFill/>
          <a:ln>
            <a:noFill/>
          </a:ln>
        </p:spPr>
      </p:pic>
      <p:pic>
        <p:nvPicPr>
          <p:cNvPr id="265" name="Google Shape;265;p40"/>
          <p:cNvPicPr preferRelativeResize="0"/>
          <p:nvPr/>
        </p:nvPicPr>
        <p:blipFill rotWithShape="1">
          <a:blip r:embed="rId3">
            <a:alphaModFix/>
          </a:blip>
          <a:srcRect b="10675" l="33625" r="26314" t="71927"/>
          <a:stretch/>
        </p:blipFill>
        <p:spPr>
          <a:xfrm>
            <a:off x="0" y="4192550"/>
            <a:ext cx="2189575" cy="950951"/>
          </a:xfrm>
          <a:prstGeom prst="rect">
            <a:avLst/>
          </a:prstGeom>
          <a:noFill/>
          <a:ln>
            <a:noFill/>
          </a:ln>
        </p:spPr>
      </p:pic>
      <p:pic>
        <p:nvPicPr>
          <p:cNvPr id="266" name="Google Shape;266;p40"/>
          <p:cNvPicPr preferRelativeResize="0"/>
          <p:nvPr/>
        </p:nvPicPr>
        <p:blipFill>
          <a:blip r:embed="rId4">
            <a:alphaModFix/>
          </a:blip>
          <a:stretch>
            <a:fillRect/>
          </a:stretch>
        </p:blipFill>
        <p:spPr>
          <a:xfrm>
            <a:off x="7152175" y="4875550"/>
            <a:ext cx="1541202" cy="142200"/>
          </a:xfrm>
          <a:prstGeom prst="rect">
            <a:avLst/>
          </a:prstGeom>
          <a:noFill/>
          <a:ln>
            <a:noFill/>
          </a:ln>
        </p:spPr>
      </p:pic>
      <p:sp>
        <p:nvSpPr>
          <p:cNvPr id="267" name="Google Shape;267;p40"/>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268" name="Google Shape;268;p40"/>
          <p:cNvSpPr txBox="1"/>
          <p:nvPr/>
        </p:nvSpPr>
        <p:spPr>
          <a:xfrm>
            <a:off x="565375" y="333100"/>
            <a:ext cx="5005800" cy="408000"/>
          </a:xfrm>
          <a:prstGeom prst="rect">
            <a:avLst/>
          </a:prstGeom>
          <a:noFill/>
          <a:ln>
            <a:noFill/>
          </a:ln>
        </p:spPr>
        <p:txBody>
          <a:bodyPr anchorCtr="0" anchor="t" bIns="19050" lIns="19050" spcFirstLastPara="1" rIns="19050" wrap="square" tIns="19050">
            <a:spAutoFit/>
          </a:bodyPr>
          <a:lstStyle/>
          <a:p>
            <a:pPr indent="0" lvl="0" marL="0" rtl="0" algn="l">
              <a:spcBef>
                <a:spcPts val="0"/>
              </a:spcBef>
              <a:spcAft>
                <a:spcPts val="0"/>
              </a:spcAft>
              <a:buClr>
                <a:schemeClr val="dk1"/>
              </a:buClr>
              <a:buSzPts val="1100"/>
              <a:buFont typeface="Arial"/>
              <a:buNone/>
            </a:pPr>
            <a:r>
              <a:rPr b="1" lang="en" sz="2400">
                <a:solidFill>
                  <a:schemeClr val="dk1"/>
                </a:solidFill>
                <a:latin typeface="Space Mono"/>
                <a:ea typeface="Space Mono"/>
                <a:cs typeface="Space Mono"/>
                <a:sym typeface="Space Mono"/>
              </a:rPr>
              <a:t>Meet the Instructor</a:t>
            </a:r>
            <a:endParaRPr sz="2600">
              <a:solidFill>
                <a:srgbClr val="05103E"/>
              </a:solidFill>
              <a:latin typeface="Space Mono"/>
              <a:ea typeface="Space Mono"/>
              <a:cs typeface="Space Mono"/>
              <a:sym typeface="Space Mono"/>
            </a:endParaRPr>
          </a:p>
        </p:txBody>
      </p:sp>
      <p:sp>
        <p:nvSpPr>
          <p:cNvPr id="269" name="Google Shape;269;p40"/>
          <p:cNvSpPr/>
          <p:nvPr>
            <p:ph idx="2" type="pic"/>
          </p:nvPr>
        </p:nvSpPr>
        <p:spPr>
          <a:xfrm>
            <a:off x="592550" y="1010825"/>
            <a:ext cx="2579400" cy="2289000"/>
          </a:xfrm>
          <a:prstGeom prst="roundRect">
            <a:avLst>
              <a:gd fmla="val 7884" name="adj"/>
            </a:avLst>
          </a:prstGeom>
          <a:noFill/>
          <a:ln cap="flat" cmpd="sng" w="28575">
            <a:solidFill>
              <a:srgbClr val="00C384"/>
            </a:solidFill>
            <a:prstDash val="solid"/>
            <a:round/>
            <a:headEnd len="sm" w="sm" type="none"/>
            <a:tailEnd len="sm" w="sm" type="none"/>
          </a:ln>
        </p:spPr>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 - Blank">
  <p:cSld name="TITLE_AND_BODY_1">
    <p:spTree>
      <p:nvGrpSpPr>
        <p:cNvPr id="273" name="Shape 273"/>
        <p:cNvGrpSpPr/>
        <p:nvPr/>
      </p:nvGrpSpPr>
      <p:grpSpPr>
        <a:xfrm>
          <a:off x="0" y="0"/>
          <a:ext cx="0" cy="0"/>
          <a:chOff x="0" y="0"/>
          <a:chExt cx="0" cy="0"/>
        </a:xfrm>
      </p:grpSpPr>
      <p:pic>
        <p:nvPicPr>
          <p:cNvPr id="274" name="Google Shape;274;p42"/>
          <p:cNvPicPr preferRelativeResize="0"/>
          <p:nvPr/>
        </p:nvPicPr>
        <p:blipFill>
          <a:blip r:embed="rId2">
            <a:alphaModFix/>
          </a:blip>
          <a:stretch>
            <a:fillRect/>
          </a:stretch>
        </p:blipFill>
        <p:spPr>
          <a:xfrm>
            <a:off x="7152175" y="4875550"/>
            <a:ext cx="1541202" cy="142200"/>
          </a:xfrm>
          <a:prstGeom prst="rect">
            <a:avLst/>
          </a:prstGeom>
          <a:noFill/>
          <a:ln>
            <a:noFill/>
          </a:ln>
        </p:spPr>
      </p:pic>
      <p:sp>
        <p:nvSpPr>
          <p:cNvPr id="275" name="Google Shape;275;p42"/>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 - Frame">
  <p:cSld name="TITLE_AND_BODY_1_1">
    <p:spTree>
      <p:nvGrpSpPr>
        <p:cNvPr id="276" name="Shape 276"/>
        <p:cNvGrpSpPr/>
        <p:nvPr/>
      </p:nvGrpSpPr>
      <p:grpSpPr>
        <a:xfrm>
          <a:off x="0" y="0"/>
          <a:ext cx="0" cy="0"/>
          <a:chOff x="0" y="0"/>
          <a:chExt cx="0" cy="0"/>
        </a:xfrm>
      </p:grpSpPr>
      <p:pic>
        <p:nvPicPr>
          <p:cNvPr id="277" name="Google Shape;277;p43"/>
          <p:cNvPicPr preferRelativeResize="0"/>
          <p:nvPr/>
        </p:nvPicPr>
        <p:blipFill rotWithShape="1">
          <a:blip r:embed="rId2">
            <a:alphaModFix/>
          </a:blip>
          <a:srcRect b="29727" l="20060" r="22062" t="37150"/>
          <a:stretch/>
        </p:blipFill>
        <p:spPr>
          <a:xfrm>
            <a:off x="0" y="0"/>
            <a:ext cx="9144003" cy="5143502"/>
          </a:xfrm>
          <a:prstGeom prst="rect">
            <a:avLst/>
          </a:prstGeom>
          <a:noFill/>
          <a:ln>
            <a:noFill/>
          </a:ln>
        </p:spPr>
      </p:pic>
      <p:pic>
        <p:nvPicPr>
          <p:cNvPr id="278" name="Google Shape;278;p43"/>
          <p:cNvPicPr preferRelativeResize="0"/>
          <p:nvPr/>
        </p:nvPicPr>
        <p:blipFill rotWithShape="1">
          <a:blip r:embed="rId3">
            <a:alphaModFix/>
          </a:blip>
          <a:srcRect b="19849" l="3048" r="3719" t="15219"/>
          <a:stretch/>
        </p:blipFill>
        <p:spPr>
          <a:xfrm>
            <a:off x="7152175" y="4819704"/>
            <a:ext cx="1541199" cy="253883"/>
          </a:xfrm>
          <a:prstGeom prst="rect">
            <a:avLst/>
          </a:prstGeom>
          <a:noFill/>
          <a:ln>
            <a:noFill/>
          </a:ln>
        </p:spPr>
      </p:pic>
      <p:sp>
        <p:nvSpPr>
          <p:cNvPr id="279" name="Google Shape;279;p43"/>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280" name="Google Shape;280;p43"/>
          <p:cNvSpPr/>
          <p:nvPr/>
        </p:nvSpPr>
        <p:spPr>
          <a:xfrm>
            <a:off x="352350" y="390450"/>
            <a:ext cx="8439300" cy="43626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 - Title Card">
  <p:cSld name="CUSTOM">
    <p:spTree>
      <p:nvGrpSpPr>
        <p:cNvPr id="281" name="Shape 281"/>
        <p:cNvGrpSpPr/>
        <p:nvPr/>
      </p:nvGrpSpPr>
      <p:grpSpPr>
        <a:xfrm>
          <a:off x="0" y="0"/>
          <a:ext cx="0" cy="0"/>
          <a:chOff x="0" y="0"/>
          <a:chExt cx="0" cy="0"/>
        </a:xfrm>
      </p:grpSpPr>
      <p:pic>
        <p:nvPicPr>
          <p:cNvPr descr="Divider4.png" id="282" name="Google Shape;282;p44"/>
          <p:cNvPicPr preferRelativeResize="0"/>
          <p:nvPr/>
        </p:nvPicPr>
        <p:blipFill rotWithShape="1">
          <a:blip r:embed="rId2">
            <a:alphaModFix/>
          </a:blip>
          <a:srcRect b="0" l="0" r="0" t="0"/>
          <a:stretch/>
        </p:blipFill>
        <p:spPr>
          <a:xfrm>
            <a:off x="0" y="0"/>
            <a:ext cx="9144002" cy="5143501"/>
          </a:xfrm>
          <a:prstGeom prst="rect">
            <a:avLst/>
          </a:prstGeom>
          <a:noFill/>
          <a:ln>
            <a:noFill/>
          </a:ln>
        </p:spPr>
      </p:pic>
      <p:pic>
        <p:nvPicPr>
          <p:cNvPr id="283" name="Google Shape;283;p44"/>
          <p:cNvPicPr preferRelativeResize="0"/>
          <p:nvPr/>
        </p:nvPicPr>
        <p:blipFill>
          <a:blip r:embed="rId3">
            <a:alphaModFix/>
          </a:blip>
          <a:stretch>
            <a:fillRect/>
          </a:stretch>
        </p:blipFill>
        <p:spPr>
          <a:xfrm>
            <a:off x="1037765" y="1310001"/>
            <a:ext cx="1717224" cy="1720450"/>
          </a:xfrm>
          <a:prstGeom prst="rect">
            <a:avLst/>
          </a:prstGeom>
          <a:noFill/>
          <a:ln>
            <a:noFill/>
          </a:ln>
        </p:spPr>
      </p:pic>
      <p:pic>
        <p:nvPicPr>
          <p:cNvPr id="284" name="Google Shape;284;p44"/>
          <p:cNvPicPr preferRelativeResize="0"/>
          <p:nvPr/>
        </p:nvPicPr>
        <p:blipFill>
          <a:blip r:embed="rId4">
            <a:alphaModFix/>
          </a:blip>
          <a:stretch>
            <a:fillRect/>
          </a:stretch>
        </p:blipFill>
        <p:spPr>
          <a:xfrm>
            <a:off x="5781725" y="106625"/>
            <a:ext cx="3208724" cy="759025"/>
          </a:xfrm>
          <a:prstGeom prst="rect">
            <a:avLst/>
          </a:prstGeom>
          <a:noFill/>
          <a:ln>
            <a:noFill/>
          </a:ln>
        </p:spPr>
      </p:pic>
      <p:sp>
        <p:nvSpPr>
          <p:cNvPr id="285" name="Google Shape;285;p44"/>
          <p:cNvSpPr txBox="1"/>
          <p:nvPr>
            <p:ph type="title"/>
          </p:nvPr>
        </p:nvSpPr>
        <p:spPr>
          <a:xfrm>
            <a:off x="1628200" y="1807975"/>
            <a:ext cx="5887800" cy="724500"/>
          </a:xfrm>
          <a:prstGeom prst="rect">
            <a:avLst/>
          </a:prstGeom>
          <a:solidFill>
            <a:schemeClr val="lt1"/>
          </a:solidFill>
          <a:ln cap="flat" cmpd="sng" w="228600">
            <a:solidFill>
              <a:schemeClr val="lt1"/>
            </a:solidFill>
            <a:prstDash val="solid"/>
            <a:round/>
            <a:headEnd len="sm" w="sm" type="none"/>
            <a:tailEnd len="sm" w="sm" type="none"/>
          </a:ln>
        </p:spPr>
        <p:txBody>
          <a:bodyPr anchorCtr="0" anchor="ctr" bIns="91425" lIns="91425" spcFirstLastPara="1" rIns="91425" wrap="square" tIns="91425">
            <a:noAutofit/>
          </a:bodyPr>
          <a:lstStyle>
            <a:lvl1pPr lvl="0" algn="ctr">
              <a:spcBef>
                <a:spcPts val="0"/>
              </a:spcBef>
              <a:spcAft>
                <a:spcPts val="0"/>
              </a:spcAft>
              <a:buSzPts val="5500"/>
              <a:buFont typeface="Space Mono"/>
              <a:buNone/>
              <a:defRPr sz="5500">
                <a:latin typeface="Space Mono"/>
                <a:ea typeface="Space Mono"/>
                <a:cs typeface="Space Mono"/>
                <a:sym typeface="Space Mono"/>
              </a:defRPr>
            </a:lvl1pPr>
            <a:lvl2pPr lvl="1" algn="ctr">
              <a:spcBef>
                <a:spcPts val="0"/>
              </a:spcBef>
              <a:spcAft>
                <a:spcPts val="0"/>
              </a:spcAft>
              <a:buSzPts val="5500"/>
              <a:buFont typeface="Space Mono"/>
              <a:buNone/>
              <a:defRPr sz="5500">
                <a:latin typeface="Space Mono"/>
                <a:ea typeface="Space Mono"/>
                <a:cs typeface="Space Mono"/>
                <a:sym typeface="Space Mono"/>
              </a:defRPr>
            </a:lvl2pPr>
            <a:lvl3pPr lvl="2" algn="ctr">
              <a:spcBef>
                <a:spcPts val="0"/>
              </a:spcBef>
              <a:spcAft>
                <a:spcPts val="0"/>
              </a:spcAft>
              <a:buSzPts val="5500"/>
              <a:buFont typeface="Space Mono"/>
              <a:buNone/>
              <a:defRPr sz="5500">
                <a:latin typeface="Space Mono"/>
                <a:ea typeface="Space Mono"/>
                <a:cs typeface="Space Mono"/>
                <a:sym typeface="Space Mono"/>
              </a:defRPr>
            </a:lvl3pPr>
            <a:lvl4pPr lvl="3" algn="ctr">
              <a:spcBef>
                <a:spcPts val="0"/>
              </a:spcBef>
              <a:spcAft>
                <a:spcPts val="0"/>
              </a:spcAft>
              <a:buSzPts val="5500"/>
              <a:buFont typeface="Space Mono"/>
              <a:buNone/>
              <a:defRPr sz="5500">
                <a:latin typeface="Space Mono"/>
                <a:ea typeface="Space Mono"/>
                <a:cs typeface="Space Mono"/>
                <a:sym typeface="Space Mono"/>
              </a:defRPr>
            </a:lvl4pPr>
            <a:lvl5pPr lvl="4" algn="ctr">
              <a:spcBef>
                <a:spcPts val="0"/>
              </a:spcBef>
              <a:spcAft>
                <a:spcPts val="0"/>
              </a:spcAft>
              <a:buSzPts val="5500"/>
              <a:buFont typeface="Space Mono"/>
              <a:buNone/>
              <a:defRPr sz="5500">
                <a:latin typeface="Space Mono"/>
                <a:ea typeface="Space Mono"/>
                <a:cs typeface="Space Mono"/>
                <a:sym typeface="Space Mono"/>
              </a:defRPr>
            </a:lvl5pPr>
            <a:lvl6pPr lvl="5" algn="ctr">
              <a:spcBef>
                <a:spcPts val="0"/>
              </a:spcBef>
              <a:spcAft>
                <a:spcPts val="0"/>
              </a:spcAft>
              <a:buSzPts val="5500"/>
              <a:buFont typeface="Space Mono"/>
              <a:buNone/>
              <a:defRPr sz="5500">
                <a:latin typeface="Space Mono"/>
                <a:ea typeface="Space Mono"/>
                <a:cs typeface="Space Mono"/>
                <a:sym typeface="Space Mono"/>
              </a:defRPr>
            </a:lvl6pPr>
            <a:lvl7pPr lvl="6" algn="ctr">
              <a:spcBef>
                <a:spcPts val="0"/>
              </a:spcBef>
              <a:spcAft>
                <a:spcPts val="0"/>
              </a:spcAft>
              <a:buSzPts val="5500"/>
              <a:buFont typeface="Space Mono"/>
              <a:buNone/>
              <a:defRPr sz="5500">
                <a:latin typeface="Space Mono"/>
                <a:ea typeface="Space Mono"/>
                <a:cs typeface="Space Mono"/>
                <a:sym typeface="Space Mono"/>
              </a:defRPr>
            </a:lvl7pPr>
            <a:lvl8pPr lvl="7" algn="ctr">
              <a:spcBef>
                <a:spcPts val="0"/>
              </a:spcBef>
              <a:spcAft>
                <a:spcPts val="0"/>
              </a:spcAft>
              <a:buSzPts val="5500"/>
              <a:buFont typeface="Space Mono"/>
              <a:buNone/>
              <a:defRPr sz="5500">
                <a:latin typeface="Space Mono"/>
                <a:ea typeface="Space Mono"/>
                <a:cs typeface="Space Mono"/>
                <a:sym typeface="Space Mono"/>
              </a:defRPr>
            </a:lvl8pPr>
            <a:lvl9pPr lvl="8" algn="ctr">
              <a:spcBef>
                <a:spcPts val="0"/>
              </a:spcBef>
              <a:spcAft>
                <a:spcPts val="0"/>
              </a:spcAft>
              <a:buSzPts val="5500"/>
              <a:buFont typeface="Space Mono"/>
              <a:buNone/>
              <a:defRPr sz="5500">
                <a:latin typeface="Space Mono"/>
                <a:ea typeface="Space Mono"/>
                <a:cs typeface="Space Mono"/>
                <a:sym typeface="Space Mono"/>
              </a:defRPr>
            </a:lvl9pPr>
          </a:lstStyle>
          <a:p/>
        </p:txBody>
      </p:sp>
      <p:sp>
        <p:nvSpPr>
          <p:cNvPr id="286" name="Google Shape;286;p44"/>
          <p:cNvSpPr txBox="1"/>
          <p:nvPr>
            <p:ph idx="1" type="subTitle"/>
          </p:nvPr>
        </p:nvSpPr>
        <p:spPr>
          <a:xfrm>
            <a:off x="2360925" y="3126675"/>
            <a:ext cx="1979100" cy="380700"/>
          </a:xfrm>
          <a:prstGeom prst="rect">
            <a:avLst/>
          </a:prstGeom>
          <a:solidFill>
            <a:srgbClr val="1B1C57"/>
          </a:solidFill>
          <a:ln cap="flat" cmpd="sng" w="228600">
            <a:solidFill>
              <a:srgbClr val="1B1C57"/>
            </a:solidFill>
            <a:prstDash val="solid"/>
            <a:round/>
            <a:headEnd len="sm" w="sm" type="none"/>
            <a:tailEnd len="sm" w="sm" type="none"/>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1pPr>
            <a:lvl2pPr lvl="1" algn="ctr">
              <a:lnSpc>
                <a:spcPct val="100000"/>
              </a:lnSpc>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2pPr>
            <a:lvl3pPr lvl="2"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3pPr>
            <a:lvl4pPr lvl="3"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4pPr>
            <a:lvl5pPr lvl="4"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5pPr>
            <a:lvl6pPr lvl="5"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6pPr>
            <a:lvl7pPr lvl="6"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7pPr>
            <a:lvl8pPr lvl="7"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8pPr>
            <a:lvl9pPr lvl="8" algn="ctr">
              <a:lnSpc>
                <a:spcPct val="100000"/>
              </a:lnSpc>
              <a:spcBef>
                <a:spcPts val="1600"/>
              </a:spcBef>
              <a:spcAft>
                <a:spcPts val="1600"/>
              </a:spcAft>
              <a:buClr>
                <a:schemeClr val="lt1"/>
              </a:buClr>
              <a:buSzPts val="2400"/>
              <a:buFont typeface="Space Mono"/>
              <a:buNone/>
              <a:defRPr sz="2400">
                <a:solidFill>
                  <a:schemeClr val="lt1"/>
                </a:solidFill>
                <a:latin typeface="Space Mono"/>
                <a:ea typeface="Space Mono"/>
                <a:cs typeface="Space Mono"/>
                <a:sym typeface="Space Mono"/>
              </a:defRPr>
            </a:lvl9pPr>
          </a:lstStyle>
          <a:p/>
        </p:txBody>
      </p:sp>
      <p:sp>
        <p:nvSpPr>
          <p:cNvPr id="287" name="Google Shape;287;p44"/>
          <p:cNvSpPr txBox="1"/>
          <p:nvPr>
            <p:ph idx="2" type="subTitle"/>
          </p:nvPr>
        </p:nvSpPr>
        <p:spPr>
          <a:xfrm>
            <a:off x="4803950" y="3126675"/>
            <a:ext cx="1979100" cy="380700"/>
          </a:xfrm>
          <a:prstGeom prst="rect">
            <a:avLst/>
          </a:prstGeom>
          <a:solidFill>
            <a:srgbClr val="1B1C57"/>
          </a:solidFill>
          <a:ln cap="flat" cmpd="sng" w="228600">
            <a:solidFill>
              <a:srgbClr val="1B1C57"/>
            </a:solidFill>
            <a:prstDash val="solid"/>
            <a:round/>
            <a:headEnd len="sm" w="sm" type="none"/>
            <a:tailEnd len="sm" w="sm" type="none"/>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1pPr>
            <a:lvl2pPr lvl="1" algn="ctr">
              <a:lnSpc>
                <a:spcPct val="100000"/>
              </a:lnSpc>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2pPr>
            <a:lvl3pPr lvl="2"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3pPr>
            <a:lvl4pPr lvl="3"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4pPr>
            <a:lvl5pPr lvl="4"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5pPr>
            <a:lvl6pPr lvl="5"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6pPr>
            <a:lvl7pPr lvl="6"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7pPr>
            <a:lvl8pPr lvl="7"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8pPr>
            <a:lvl9pPr lvl="8" algn="ctr">
              <a:lnSpc>
                <a:spcPct val="100000"/>
              </a:lnSpc>
              <a:spcBef>
                <a:spcPts val="1600"/>
              </a:spcBef>
              <a:spcAft>
                <a:spcPts val="1600"/>
              </a:spcAft>
              <a:buClr>
                <a:schemeClr val="lt1"/>
              </a:buClr>
              <a:buSzPts val="2400"/>
              <a:buFont typeface="Space Mono"/>
              <a:buNone/>
              <a:defRPr sz="2400">
                <a:solidFill>
                  <a:schemeClr val="lt1"/>
                </a:solidFill>
                <a:latin typeface="Space Mono"/>
                <a:ea typeface="Space Mono"/>
                <a:cs typeface="Space Mono"/>
                <a:sym typeface="Space Mono"/>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 - Agenda">
  <p:cSld name="CUSTOM_1">
    <p:spTree>
      <p:nvGrpSpPr>
        <p:cNvPr id="288" name="Shape 288"/>
        <p:cNvGrpSpPr/>
        <p:nvPr/>
      </p:nvGrpSpPr>
      <p:grpSpPr>
        <a:xfrm>
          <a:off x="0" y="0"/>
          <a:ext cx="0" cy="0"/>
          <a:chOff x="0" y="0"/>
          <a:chExt cx="0" cy="0"/>
        </a:xfrm>
      </p:grpSpPr>
      <p:sp>
        <p:nvSpPr>
          <p:cNvPr id="289" name="Google Shape;289;p45"/>
          <p:cNvSpPr txBox="1"/>
          <p:nvPr/>
        </p:nvSpPr>
        <p:spPr>
          <a:xfrm>
            <a:off x="1147575" y="344400"/>
            <a:ext cx="7644600" cy="657000"/>
          </a:xfrm>
          <a:prstGeom prst="rect">
            <a:avLst/>
          </a:prstGeom>
          <a:noFill/>
          <a:ln>
            <a:noFill/>
          </a:ln>
        </p:spPr>
        <p:txBody>
          <a:bodyPr anchorCtr="0" anchor="ctr" bIns="19050" lIns="19050" spcFirstLastPara="1" rIns="19050" wrap="square" tIns="19050">
            <a:noAutofit/>
          </a:bodyPr>
          <a:lstStyle/>
          <a:p>
            <a:pPr indent="0" lvl="0" marL="0" rtl="0" algn="l">
              <a:lnSpc>
                <a:spcPct val="100000"/>
              </a:lnSpc>
              <a:spcBef>
                <a:spcPts val="0"/>
              </a:spcBef>
              <a:spcAft>
                <a:spcPts val="0"/>
              </a:spcAft>
              <a:buClr>
                <a:schemeClr val="dk1"/>
              </a:buClr>
              <a:buSzPts val="1100"/>
              <a:buFont typeface="Arial"/>
              <a:buNone/>
            </a:pPr>
            <a:r>
              <a:rPr b="1" lang="en" sz="2400">
                <a:solidFill>
                  <a:schemeClr val="dk1"/>
                </a:solidFill>
                <a:latin typeface="Space Mono"/>
                <a:ea typeface="Space Mono"/>
                <a:cs typeface="Space Mono"/>
                <a:sym typeface="Space Mono"/>
              </a:rPr>
              <a:t>How are we going to get there?</a:t>
            </a:r>
            <a:endParaRPr b="1" sz="2400">
              <a:solidFill>
                <a:srgbClr val="05103E"/>
              </a:solidFill>
              <a:latin typeface="Space Mono"/>
              <a:ea typeface="Space Mono"/>
              <a:cs typeface="Space Mono"/>
              <a:sym typeface="Space Mono"/>
            </a:endParaRPr>
          </a:p>
        </p:txBody>
      </p:sp>
      <p:grpSp>
        <p:nvGrpSpPr>
          <p:cNvPr id="290" name="Google Shape;290;p45"/>
          <p:cNvGrpSpPr/>
          <p:nvPr/>
        </p:nvGrpSpPr>
        <p:grpSpPr>
          <a:xfrm rot="5400000">
            <a:off x="5719749" y="1629787"/>
            <a:ext cx="4964577" cy="1883925"/>
            <a:chOff x="4152224" y="1218499"/>
            <a:chExt cx="4964577" cy="1883925"/>
          </a:xfrm>
        </p:grpSpPr>
        <p:pic>
          <p:nvPicPr>
            <p:cNvPr id="291" name="Google Shape;291;p45"/>
            <p:cNvPicPr preferRelativeResize="0"/>
            <p:nvPr/>
          </p:nvPicPr>
          <p:blipFill rotWithShape="1">
            <a:blip r:embed="rId2">
              <a:alphaModFix/>
            </a:blip>
            <a:srcRect b="11994" l="14887" r="61868" t="21294"/>
            <a:stretch/>
          </p:blipFill>
          <p:spPr>
            <a:xfrm rot="-5400011">
              <a:off x="5710924" y="-340197"/>
              <a:ext cx="1668224" cy="4785620"/>
            </a:xfrm>
            <a:prstGeom prst="rect">
              <a:avLst/>
            </a:prstGeom>
            <a:noFill/>
            <a:ln>
              <a:noFill/>
            </a:ln>
          </p:spPr>
        </p:pic>
        <p:pic>
          <p:nvPicPr>
            <p:cNvPr id="292" name="Google Shape;292;p45"/>
            <p:cNvPicPr preferRelativeResize="0"/>
            <p:nvPr/>
          </p:nvPicPr>
          <p:blipFill rotWithShape="1">
            <a:blip r:embed="rId3">
              <a:alphaModFix/>
            </a:blip>
            <a:srcRect b="34798" l="0" r="33244" t="0"/>
            <a:stretch/>
          </p:blipFill>
          <p:spPr>
            <a:xfrm rot="-5400000">
              <a:off x="7253138" y="1238761"/>
              <a:ext cx="1883925" cy="1843400"/>
            </a:xfrm>
            <a:prstGeom prst="rect">
              <a:avLst/>
            </a:prstGeom>
            <a:noFill/>
            <a:ln>
              <a:noFill/>
            </a:ln>
          </p:spPr>
        </p:pic>
      </p:grpSp>
      <p:pic>
        <p:nvPicPr>
          <p:cNvPr id="293" name="Google Shape;293;p45"/>
          <p:cNvPicPr preferRelativeResize="0"/>
          <p:nvPr/>
        </p:nvPicPr>
        <p:blipFill>
          <a:blip r:embed="rId4">
            <a:alphaModFix/>
          </a:blip>
          <a:stretch>
            <a:fillRect/>
          </a:stretch>
        </p:blipFill>
        <p:spPr>
          <a:xfrm>
            <a:off x="7152175" y="4875550"/>
            <a:ext cx="1541202" cy="142200"/>
          </a:xfrm>
          <a:prstGeom prst="rect">
            <a:avLst/>
          </a:prstGeom>
          <a:noFill/>
          <a:ln>
            <a:noFill/>
          </a:ln>
        </p:spPr>
      </p:pic>
      <p:sp>
        <p:nvSpPr>
          <p:cNvPr id="294" name="Google Shape;294;p45"/>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pic>
        <p:nvPicPr>
          <p:cNvPr id="295" name="Google Shape;295;p45"/>
          <p:cNvPicPr preferRelativeResize="0"/>
          <p:nvPr/>
        </p:nvPicPr>
        <p:blipFill>
          <a:blip r:embed="rId5">
            <a:alphaModFix/>
          </a:blip>
          <a:stretch>
            <a:fillRect/>
          </a:stretch>
        </p:blipFill>
        <p:spPr>
          <a:xfrm>
            <a:off x="499775" y="420262"/>
            <a:ext cx="505275" cy="505275"/>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 - Text">
  <p:cSld name="CUSTOM_1_1_1">
    <p:spTree>
      <p:nvGrpSpPr>
        <p:cNvPr id="296" name="Shape 296"/>
        <p:cNvGrpSpPr/>
        <p:nvPr/>
      </p:nvGrpSpPr>
      <p:grpSpPr>
        <a:xfrm>
          <a:off x="0" y="0"/>
          <a:ext cx="0" cy="0"/>
          <a:chOff x="0" y="0"/>
          <a:chExt cx="0" cy="0"/>
        </a:xfrm>
      </p:grpSpPr>
      <p:pic>
        <p:nvPicPr>
          <p:cNvPr id="297" name="Google Shape;297;p46"/>
          <p:cNvPicPr preferRelativeResize="0"/>
          <p:nvPr/>
        </p:nvPicPr>
        <p:blipFill rotWithShape="1">
          <a:blip r:embed="rId2">
            <a:alphaModFix/>
          </a:blip>
          <a:srcRect b="12754" l="73006" r="0" t="25835"/>
          <a:stretch/>
        </p:blipFill>
        <p:spPr>
          <a:xfrm flipH="1" rot="10800000">
            <a:off x="0" y="2754401"/>
            <a:ext cx="1007652" cy="2291299"/>
          </a:xfrm>
          <a:prstGeom prst="rect">
            <a:avLst/>
          </a:prstGeom>
          <a:noFill/>
          <a:ln>
            <a:noFill/>
          </a:ln>
        </p:spPr>
      </p:pic>
      <p:pic>
        <p:nvPicPr>
          <p:cNvPr descr="Image" id="298" name="Google Shape;298;p46"/>
          <p:cNvPicPr preferRelativeResize="0"/>
          <p:nvPr/>
        </p:nvPicPr>
        <p:blipFill rotWithShape="1">
          <a:blip r:embed="rId3">
            <a:alphaModFix/>
          </a:blip>
          <a:srcRect b="0" l="73812" r="0" t="0"/>
          <a:stretch/>
        </p:blipFill>
        <p:spPr>
          <a:xfrm>
            <a:off x="6" y="3244900"/>
            <a:ext cx="497200" cy="1898600"/>
          </a:xfrm>
          <a:prstGeom prst="rect">
            <a:avLst/>
          </a:prstGeom>
          <a:noFill/>
          <a:ln>
            <a:noFill/>
          </a:ln>
        </p:spPr>
      </p:pic>
      <p:sp>
        <p:nvSpPr>
          <p:cNvPr id="299" name="Google Shape;299;p46"/>
          <p:cNvSpPr txBox="1"/>
          <p:nvPr>
            <p:ph type="title"/>
          </p:nvPr>
        </p:nvSpPr>
        <p:spPr>
          <a:xfrm>
            <a:off x="452400" y="481263"/>
            <a:ext cx="8239200" cy="572400"/>
          </a:xfrm>
          <a:prstGeom prst="rect">
            <a:avLst/>
          </a:prstGeom>
        </p:spPr>
        <p:txBody>
          <a:bodyPr anchorCtr="0" anchor="t" bIns="91425" lIns="91425" spcFirstLastPara="1" rIns="91425" wrap="square" tIns="91425">
            <a:noAutofit/>
          </a:bodyPr>
          <a:lstStyle>
            <a:lvl1pPr lvl="0">
              <a:spcBef>
                <a:spcPts val="0"/>
              </a:spcBef>
              <a:spcAft>
                <a:spcPts val="0"/>
              </a:spcAft>
              <a:buSzPts val="2400"/>
              <a:buFont typeface="Space Mono"/>
              <a:buNone/>
              <a:defRPr b="1" sz="2400">
                <a:latin typeface="Space Mono"/>
                <a:ea typeface="Space Mono"/>
                <a:cs typeface="Space Mono"/>
                <a:sym typeface="Space Mono"/>
              </a:defRPr>
            </a:lvl1pPr>
            <a:lvl2pPr lvl="1">
              <a:spcBef>
                <a:spcPts val="0"/>
              </a:spcBef>
              <a:spcAft>
                <a:spcPts val="0"/>
              </a:spcAft>
              <a:buSzPts val="3200"/>
              <a:buFont typeface="Space Mono"/>
              <a:buNone/>
              <a:defRPr sz="3200">
                <a:latin typeface="Space Mono"/>
                <a:ea typeface="Space Mono"/>
                <a:cs typeface="Space Mono"/>
                <a:sym typeface="Space Mono"/>
              </a:defRPr>
            </a:lvl2pPr>
            <a:lvl3pPr lvl="2">
              <a:spcBef>
                <a:spcPts val="0"/>
              </a:spcBef>
              <a:spcAft>
                <a:spcPts val="0"/>
              </a:spcAft>
              <a:buSzPts val="3200"/>
              <a:buFont typeface="Space Mono"/>
              <a:buNone/>
              <a:defRPr sz="3200">
                <a:latin typeface="Space Mono"/>
                <a:ea typeface="Space Mono"/>
                <a:cs typeface="Space Mono"/>
                <a:sym typeface="Space Mono"/>
              </a:defRPr>
            </a:lvl3pPr>
            <a:lvl4pPr lvl="3">
              <a:spcBef>
                <a:spcPts val="0"/>
              </a:spcBef>
              <a:spcAft>
                <a:spcPts val="0"/>
              </a:spcAft>
              <a:buSzPts val="3200"/>
              <a:buFont typeface="Space Mono"/>
              <a:buNone/>
              <a:defRPr sz="3200">
                <a:latin typeface="Space Mono"/>
                <a:ea typeface="Space Mono"/>
                <a:cs typeface="Space Mono"/>
                <a:sym typeface="Space Mono"/>
              </a:defRPr>
            </a:lvl4pPr>
            <a:lvl5pPr lvl="4">
              <a:spcBef>
                <a:spcPts val="0"/>
              </a:spcBef>
              <a:spcAft>
                <a:spcPts val="0"/>
              </a:spcAft>
              <a:buSzPts val="3200"/>
              <a:buFont typeface="Space Mono"/>
              <a:buNone/>
              <a:defRPr sz="3200">
                <a:latin typeface="Space Mono"/>
                <a:ea typeface="Space Mono"/>
                <a:cs typeface="Space Mono"/>
                <a:sym typeface="Space Mono"/>
              </a:defRPr>
            </a:lvl5pPr>
            <a:lvl6pPr lvl="5">
              <a:spcBef>
                <a:spcPts val="0"/>
              </a:spcBef>
              <a:spcAft>
                <a:spcPts val="0"/>
              </a:spcAft>
              <a:buSzPts val="3200"/>
              <a:buFont typeface="Space Mono"/>
              <a:buNone/>
              <a:defRPr sz="3200">
                <a:latin typeface="Space Mono"/>
                <a:ea typeface="Space Mono"/>
                <a:cs typeface="Space Mono"/>
                <a:sym typeface="Space Mono"/>
              </a:defRPr>
            </a:lvl6pPr>
            <a:lvl7pPr lvl="6">
              <a:spcBef>
                <a:spcPts val="0"/>
              </a:spcBef>
              <a:spcAft>
                <a:spcPts val="0"/>
              </a:spcAft>
              <a:buSzPts val="3200"/>
              <a:buFont typeface="Space Mono"/>
              <a:buNone/>
              <a:defRPr sz="3200">
                <a:latin typeface="Space Mono"/>
                <a:ea typeface="Space Mono"/>
                <a:cs typeface="Space Mono"/>
                <a:sym typeface="Space Mono"/>
              </a:defRPr>
            </a:lvl7pPr>
            <a:lvl8pPr lvl="7">
              <a:spcBef>
                <a:spcPts val="0"/>
              </a:spcBef>
              <a:spcAft>
                <a:spcPts val="0"/>
              </a:spcAft>
              <a:buSzPts val="3200"/>
              <a:buFont typeface="Space Mono"/>
              <a:buNone/>
              <a:defRPr sz="3200">
                <a:latin typeface="Space Mono"/>
                <a:ea typeface="Space Mono"/>
                <a:cs typeface="Space Mono"/>
                <a:sym typeface="Space Mono"/>
              </a:defRPr>
            </a:lvl8pPr>
            <a:lvl9pPr lvl="8">
              <a:spcBef>
                <a:spcPts val="0"/>
              </a:spcBef>
              <a:spcAft>
                <a:spcPts val="0"/>
              </a:spcAft>
              <a:buSzPts val="3200"/>
              <a:buFont typeface="Space Mono"/>
              <a:buNone/>
              <a:defRPr sz="3200">
                <a:latin typeface="Space Mono"/>
                <a:ea typeface="Space Mono"/>
                <a:cs typeface="Space Mono"/>
                <a:sym typeface="Space Mono"/>
              </a:defRPr>
            </a:lvl9pPr>
          </a:lstStyle>
          <a:p/>
        </p:txBody>
      </p:sp>
      <p:sp>
        <p:nvSpPr>
          <p:cNvPr id="300" name="Google Shape;300;p46"/>
          <p:cNvSpPr txBox="1"/>
          <p:nvPr>
            <p:ph idx="1" type="body"/>
          </p:nvPr>
        </p:nvSpPr>
        <p:spPr>
          <a:xfrm>
            <a:off x="452400" y="1132825"/>
            <a:ext cx="8239200" cy="34881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pic>
        <p:nvPicPr>
          <p:cNvPr id="301" name="Google Shape;301;p46"/>
          <p:cNvPicPr preferRelativeResize="0"/>
          <p:nvPr/>
        </p:nvPicPr>
        <p:blipFill>
          <a:blip r:embed="rId4">
            <a:alphaModFix/>
          </a:blip>
          <a:stretch>
            <a:fillRect/>
          </a:stretch>
        </p:blipFill>
        <p:spPr>
          <a:xfrm>
            <a:off x="7152175" y="4875550"/>
            <a:ext cx="1541202" cy="142200"/>
          </a:xfrm>
          <a:prstGeom prst="rect">
            <a:avLst/>
          </a:prstGeom>
          <a:noFill/>
          <a:ln>
            <a:noFill/>
          </a:ln>
        </p:spPr>
      </p:pic>
      <p:sp>
        <p:nvSpPr>
          <p:cNvPr id="302" name="Google Shape;302;p46"/>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pic>
        <p:nvPicPr>
          <p:cNvPr id="303" name="Google Shape;303;p46"/>
          <p:cNvPicPr preferRelativeResize="0"/>
          <p:nvPr/>
        </p:nvPicPr>
        <p:blipFill rotWithShape="1">
          <a:blip r:embed="rId5">
            <a:alphaModFix/>
          </a:blip>
          <a:srcRect b="0" l="86044" r="0" t="25417"/>
          <a:stretch/>
        </p:blipFill>
        <p:spPr>
          <a:xfrm rot="5400000">
            <a:off x="7212900" y="-1425024"/>
            <a:ext cx="510701" cy="3360749"/>
          </a:xfrm>
          <a:prstGeom prst="rect">
            <a:avLst/>
          </a:prstGeom>
          <a:noFill/>
          <a:ln>
            <a:noFill/>
          </a:ln>
        </p:spPr>
      </p:pic>
      <p:pic>
        <p:nvPicPr>
          <p:cNvPr descr="Image" id="304" name="Google Shape;304;p46"/>
          <p:cNvPicPr preferRelativeResize="0"/>
          <p:nvPr/>
        </p:nvPicPr>
        <p:blipFill rotWithShape="1">
          <a:blip r:embed="rId3">
            <a:alphaModFix/>
          </a:blip>
          <a:srcRect b="54288" l="0" r="5482" t="14989"/>
          <a:stretch/>
        </p:blipFill>
        <p:spPr>
          <a:xfrm>
            <a:off x="7354100" y="-1"/>
            <a:ext cx="1794526" cy="583275"/>
          </a:xfrm>
          <a:prstGeom prst="rect">
            <a:avLst/>
          </a:prstGeom>
          <a:noFill/>
          <a:ln>
            <a:noFill/>
          </a:ln>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5 - Title Only">
  <p:cSld name="CUSTOM_1_1_1_1">
    <p:spTree>
      <p:nvGrpSpPr>
        <p:cNvPr id="305" name="Shape 305"/>
        <p:cNvGrpSpPr/>
        <p:nvPr/>
      </p:nvGrpSpPr>
      <p:grpSpPr>
        <a:xfrm>
          <a:off x="0" y="0"/>
          <a:ext cx="0" cy="0"/>
          <a:chOff x="0" y="0"/>
          <a:chExt cx="0" cy="0"/>
        </a:xfrm>
      </p:grpSpPr>
      <p:pic>
        <p:nvPicPr>
          <p:cNvPr id="306" name="Google Shape;306;p47"/>
          <p:cNvPicPr preferRelativeResize="0"/>
          <p:nvPr/>
        </p:nvPicPr>
        <p:blipFill rotWithShape="1">
          <a:blip r:embed="rId2">
            <a:alphaModFix/>
          </a:blip>
          <a:srcRect b="12754" l="73006" r="0" t="25835"/>
          <a:stretch/>
        </p:blipFill>
        <p:spPr>
          <a:xfrm flipH="1" rot="10800000">
            <a:off x="0" y="2754401"/>
            <a:ext cx="1007652" cy="2291299"/>
          </a:xfrm>
          <a:prstGeom prst="rect">
            <a:avLst/>
          </a:prstGeom>
          <a:noFill/>
          <a:ln>
            <a:noFill/>
          </a:ln>
        </p:spPr>
      </p:pic>
      <p:pic>
        <p:nvPicPr>
          <p:cNvPr descr="Image" id="307" name="Google Shape;307;p47"/>
          <p:cNvPicPr preferRelativeResize="0"/>
          <p:nvPr/>
        </p:nvPicPr>
        <p:blipFill rotWithShape="1">
          <a:blip r:embed="rId3">
            <a:alphaModFix/>
          </a:blip>
          <a:srcRect b="0" l="73812" r="0" t="0"/>
          <a:stretch/>
        </p:blipFill>
        <p:spPr>
          <a:xfrm>
            <a:off x="6" y="3244900"/>
            <a:ext cx="497200" cy="1898600"/>
          </a:xfrm>
          <a:prstGeom prst="rect">
            <a:avLst/>
          </a:prstGeom>
          <a:noFill/>
          <a:ln>
            <a:noFill/>
          </a:ln>
        </p:spPr>
      </p:pic>
      <p:pic>
        <p:nvPicPr>
          <p:cNvPr id="308" name="Google Shape;308;p47"/>
          <p:cNvPicPr preferRelativeResize="0"/>
          <p:nvPr/>
        </p:nvPicPr>
        <p:blipFill rotWithShape="1">
          <a:blip r:embed="rId4">
            <a:alphaModFix/>
          </a:blip>
          <a:srcRect b="0" l="86044" r="0" t="25417"/>
          <a:stretch/>
        </p:blipFill>
        <p:spPr>
          <a:xfrm rot="5400000">
            <a:off x="7212900" y="-1425024"/>
            <a:ext cx="510701" cy="3360749"/>
          </a:xfrm>
          <a:prstGeom prst="rect">
            <a:avLst/>
          </a:prstGeom>
          <a:noFill/>
          <a:ln>
            <a:noFill/>
          </a:ln>
        </p:spPr>
      </p:pic>
      <p:pic>
        <p:nvPicPr>
          <p:cNvPr descr="Image" id="309" name="Google Shape;309;p47"/>
          <p:cNvPicPr preferRelativeResize="0"/>
          <p:nvPr/>
        </p:nvPicPr>
        <p:blipFill rotWithShape="1">
          <a:blip r:embed="rId3">
            <a:alphaModFix/>
          </a:blip>
          <a:srcRect b="54288" l="0" r="5482" t="14989"/>
          <a:stretch/>
        </p:blipFill>
        <p:spPr>
          <a:xfrm>
            <a:off x="7354100" y="-1"/>
            <a:ext cx="1794526" cy="583275"/>
          </a:xfrm>
          <a:prstGeom prst="rect">
            <a:avLst/>
          </a:prstGeom>
          <a:noFill/>
          <a:ln>
            <a:noFill/>
          </a:ln>
        </p:spPr>
      </p:pic>
      <p:pic>
        <p:nvPicPr>
          <p:cNvPr id="310" name="Google Shape;310;p47"/>
          <p:cNvPicPr preferRelativeResize="0"/>
          <p:nvPr/>
        </p:nvPicPr>
        <p:blipFill>
          <a:blip r:embed="rId5">
            <a:alphaModFix/>
          </a:blip>
          <a:stretch>
            <a:fillRect/>
          </a:stretch>
        </p:blipFill>
        <p:spPr>
          <a:xfrm>
            <a:off x="7152175" y="4875550"/>
            <a:ext cx="1541202" cy="142200"/>
          </a:xfrm>
          <a:prstGeom prst="rect">
            <a:avLst/>
          </a:prstGeom>
          <a:noFill/>
          <a:ln>
            <a:noFill/>
          </a:ln>
        </p:spPr>
      </p:pic>
      <p:sp>
        <p:nvSpPr>
          <p:cNvPr id="311" name="Google Shape;311;p47"/>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312" name="Google Shape;312;p47"/>
          <p:cNvSpPr txBox="1"/>
          <p:nvPr>
            <p:ph type="title"/>
          </p:nvPr>
        </p:nvSpPr>
        <p:spPr>
          <a:xfrm>
            <a:off x="452400" y="481263"/>
            <a:ext cx="8239200" cy="572400"/>
          </a:xfrm>
          <a:prstGeom prst="rect">
            <a:avLst/>
          </a:prstGeom>
        </p:spPr>
        <p:txBody>
          <a:bodyPr anchorCtr="0" anchor="t" bIns="91425" lIns="91425" spcFirstLastPara="1" rIns="91425" wrap="square" tIns="91425">
            <a:noAutofit/>
          </a:bodyPr>
          <a:lstStyle>
            <a:lvl1pPr lvl="0">
              <a:spcBef>
                <a:spcPts val="0"/>
              </a:spcBef>
              <a:spcAft>
                <a:spcPts val="0"/>
              </a:spcAft>
              <a:buSzPts val="2400"/>
              <a:buFont typeface="Space Mono"/>
              <a:buNone/>
              <a:defRPr b="1" sz="2400">
                <a:latin typeface="Space Mono"/>
                <a:ea typeface="Space Mono"/>
                <a:cs typeface="Space Mono"/>
                <a:sym typeface="Space Mono"/>
              </a:defRPr>
            </a:lvl1pPr>
            <a:lvl2pPr lvl="1">
              <a:spcBef>
                <a:spcPts val="0"/>
              </a:spcBef>
              <a:spcAft>
                <a:spcPts val="0"/>
              </a:spcAft>
              <a:buSzPts val="3200"/>
              <a:buFont typeface="Space Mono"/>
              <a:buNone/>
              <a:defRPr sz="3200">
                <a:latin typeface="Space Mono"/>
                <a:ea typeface="Space Mono"/>
                <a:cs typeface="Space Mono"/>
                <a:sym typeface="Space Mono"/>
              </a:defRPr>
            </a:lvl2pPr>
            <a:lvl3pPr lvl="2">
              <a:spcBef>
                <a:spcPts val="0"/>
              </a:spcBef>
              <a:spcAft>
                <a:spcPts val="0"/>
              </a:spcAft>
              <a:buSzPts val="3200"/>
              <a:buFont typeface="Space Mono"/>
              <a:buNone/>
              <a:defRPr sz="3200">
                <a:latin typeface="Space Mono"/>
                <a:ea typeface="Space Mono"/>
                <a:cs typeface="Space Mono"/>
                <a:sym typeface="Space Mono"/>
              </a:defRPr>
            </a:lvl3pPr>
            <a:lvl4pPr lvl="3">
              <a:spcBef>
                <a:spcPts val="0"/>
              </a:spcBef>
              <a:spcAft>
                <a:spcPts val="0"/>
              </a:spcAft>
              <a:buSzPts val="3200"/>
              <a:buFont typeface="Space Mono"/>
              <a:buNone/>
              <a:defRPr sz="3200">
                <a:latin typeface="Space Mono"/>
                <a:ea typeface="Space Mono"/>
                <a:cs typeface="Space Mono"/>
                <a:sym typeface="Space Mono"/>
              </a:defRPr>
            </a:lvl4pPr>
            <a:lvl5pPr lvl="4">
              <a:spcBef>
                <a:spcPts val="0"/>
              </a:spcBef>
              <a:spcAft>
                <a:spcPts val="0"/>
              </a:spcAft>
              <a:buSzPts val="3200"/>
              <a:buFont typeface="Space Mono"/>
              <a:buNone/>
              <a:defRPr sz="3200">
                <a:latin typeface="Space Mono"/>
                <a:ea typeface="Space Mono"/>
                <a:cs typeface="Space Mono"/>
                <a:sym typeface="Space Mono"/>
              </a:defRPr>
            </a:lvl5pPr>
            <a:lvl6pPr lvl="5">
              <a:spcBef>
                <a:spcPts val="0"/>
              </a:spcBef>
              <a:spcAft>
                <a:spcPts val="0"/>
              </a:spcAft>
              <a:buSzPts val="3200"/>
              <a:buFont typeface="Space Mono"/>
              <a:buNone/>
              <a:defRPr sz="3200">
                <a:latin typeface="Space Mono"/>
                <a:ea typeface="Space Mono"/>
                <a:cs typeface="Space Mono"/>
                <a:sym typeface="Space Mono"/>
              </a:defRPr>
            </a:lvl6pPr>
            <a:lvl7pPr lvl="6">
              <a:spcBef>
                <a:spcPts val="0"/>
              </a:spcBef>
              <a:spcAft>
                <a:spcPts val="0"/>
              </a:spcAft>
              <a:buSzPts val="3200"/>
              <a:buFont typeface="Space Mono"/>
              <a:buNone/>
              <a:defRPr sz="3200">
                <a:latin typeface="Space Mono"/>
                <a:ea typeface="Space Mono"/>
                <a:cs typeface="Space Mono"/>
                <a:sym typeface="Space Mono"/>
              </a:defRPr>
            </a:lvl7pPr>
            <a:lvl8pPr lvl="7">
              <a:spcBef>
                <a:spcPts val="0"/>
              </a:spcBef>
              <a:spcAft>
                <a:spcPts val="0"/>
              </a:spcAft>
              <a:buSzPts val="3200"/>
              <a:buFont typeface="Space Mono"/>
              <a:buNone/>
              <a:defRPr sz="3200">
                <a:latin typeface="Space Mono"/>
                <a:ea typeface="Space Mono"/>
                <a:cs typeface="Space Mono"/>
                <a:sym typeface="Space Mono"/>
              </a:defRPr>
            </a:lvl8pPr>
            <a:lvl9pPr lvl="8">
              <a:spcBef>
                <a:spcPts val="0"/>
              </a:spcBef>
              <a:spcAft>
                <a:spcPts val="0"/>
              </a:spcAft>
              <a:buSzPts val="3200"/>
              <a:buFont typeface="Space Mono"/>
              <a:buNone/>
              <a:defRPr sz="3200">
                <a:latin typeface="Space Mono"/>
                <a:ea typeface="Space Mono"/>
                <a:cs typeface="Space Mono"/>
                <a:sym typeface="Space Mono"/>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6 - Android">
  <p:cSld name="CUSTOM_3">
    <p:spTree>
      <p:nvGrpSpPr>
        <p:cNvPr id="313" name="Shape 313"/>
        <p:cNvGrpSpPr/>
        <p:nvPr/>
      </p:nvGrpSpPr>
      <p:grpSpPr>
        <a:xfrm>
          <a:off x="0" y="0"/>
          <a:ext cx="0" cy="0"/>
          <a:chOff x="0" y="0"/>
          <a:chExt cx="0" cy="0"/>
        </a:xfrm>
      </p:grpSpPr>
      <p:pic>
        <p:nvPicPr>
          <p:cNvPr id="314" name="Google Shape;314;p48"/>
          <p:cNvPicPr preferRelativeResize="0"/>
          <p:nvPr/>
        </p:nvPicPr>
        <p:blipFill>
          <a:blip r:embed="rId2">
            <a:alphaModFix/>
          </a:blip>
          <a:stretch>
            <a:fillRect/>
          </a:stretch>
        </p:blipFill>
        <p:spPr>
          <a:xfrm>
            <a:off x="4738000" y="508538"/>
            <a:ext cx="4238740" cy="3810313"/>
          </a:xfrm>
          <a:prstGeom prst="rect">
            <a:avLst/>
          </a:prstGeom>
          <a:noFill/>
          <a:ln>
            <a:noFill/>
          </a:ln>
        </p:spPr>
      </p:pic>
      <p:sp>
        <p:nvSpPr>
          <p:cNvPr id="315" name="Google Shape;315;p48"/>
          <p:cNvSpPr txBox="1"/>
          <p:nvPr>
            <p:ph type="title"/>
          </p:nvPr>
        </p:nvSpPr>
        <p:spPr>
          <a:xfrm>
            <a:off x="452400" y="481275"/>
            <a:ext cx="4924200" cy="572400"/>
          </a:xfrm>
          <a:prstGeom prst="rect">
            <a:avLst/>
          </a:prstGeom>
        </p:spPr>
        <p:txBody>
          <a:bodyPr anchorCtr="0" anchor="t" bIns="91425" lIns="91425" spcFirstLastPara="1" rIns="91425" wrap="square" tIns="91425">
            <a:noAutofit/>
          </a:bodyPr>
          <a:lstStyle>
            <a:lvl1pPr lvl="0">
              <a:spcBef>
                <a:spcPts val="0"/>
              </a:spcBef>
              <a:spcAft>
                <a:spcPts val="0"/>
              </a:spcAft>
              <a:buSzPts val="2400"/>
              <a:buFont typeface="Space Mono"/>
              <a:buNone/>
              <a:defRPr b="1" sz="2400">
                <a:latin typeface="Space Mono"/>
                <a:ea typeface="Space Mono"/>
                <a:cs typeface="Space Mono"/>
                <a:sym typeface="Space Mono"/>
              </a:defRPr>
            </a:lvl1pPr>
            <a:lvl2pPr lvl="1">
              <a:spcBef>
                <a:spcPts val="0"/>
              </a:spcBef>
              <a:spcAft>
                <a:spcPts val="0"/>
              </a:spcAft>
              <a:buSzPts val="3200"/>
              <a:buFont typeface="Space Mono"/>
              <a:buNone/>
              <a:defRPr sz="3200">
                <a:latin typeface="Space Mono"/>
                <a:ea typeface="Space Mono"/>
                <a:cs typeface="Space Mono"/>
                <a:sym typeface="Space Mono"/>
              </a:defRPr>
            </a:lvl2pPr>
            <a:lvl3pPr lvl="2">
              <a:spcBef>
                <a:spcPts val="0"/>
              </a:spcBef>
              <a:spcAft>
                <a:spcPts val="0"/>
              </a:spcAft>
              <a:buSzPts val="3200"/>
              <a:buFont typeface="Space Mono"/>
              <a:buNone/>
              <a:defRPr sz="3200">
                <a:latin typeface="Space Mono"/>
                <a:ea typeface="Space Mono"/>
                <a:cs typeface="Space Mono"/>
                <a:sym typeface="Space Mono"/>
              </a:defRPr>
            </a:lvl3pPr>
            <a:lvl4pPr lvl="3">
              <a:spcBef>
                <a:spcPts val="0"/>
              </a:spcBef>
              <a:spcAft>
                <a:spcPts val="0"/>
              </a:spcAft>
              <a:buSzPts val="3200"/>
              <a:buFont typeface="Space Mono"/>
              <a:buNone/>
              <a:defRPr sz="3200">
                <a:latin typeface="Space Mono"/>
                <a:ea typeface="Space Mono"/>
                <a:cs typeface="Space Mono"/>
                <a:sym typeface="Space Mono"/>
              </a:defRPr>
            </a:lvl4pPr>
            <a:lvl5pPr lvl="4">
              <a:spcBef>
                <a:spcPts val="0"/>
              </a:spcBef>
              <a:spcAft>
                <a:spcPts val="0"/>
              </a:spcAft>
              <a:buSzPts val="3200"/>
              <a:buFont typeface="Space Mono"/>
              <a:buNone/>
              <a:defRPr sz="3200">
                <a:latin typeface="Space Mono"/>
                <a:ea typeface="Space Mono"/>
                <a:cs typeface="Space Mono"/>
                <a:sym typeface="Space Mono"/>
              </a:defRPr>
            </a:lvl5pPr>
            <a:lvl6pPr lvl="5">
              <a:spcBef>
                <a:spcPts val="0"/>
              </a:spcBef>
              <a:spcAft>
                <a:spcPts val="0"/>
              </a:spcAft>
              <a:buSzPts val="3200"/>
              <a:buFont typeface="Space Mono"/>
              <a:buNone/>
              <a:defRPr sz="3200">
                <a:latin typeface="Space Mono"/>
                <a:ea typeface="Space Mono"/>
                <a:cs typeface="Space Mono"/>
                <a:sym typeface="Space Mono"/>
              </a:defRPr>
            </a:lvl6pPr>
            <a:lvl7pPr lvl="6">
              <a:spcBef>
                <a:spcPts val="0"/>
              </a:spcBef>
              <a:spcAft>
                <a:spcPts val="0"/>
              </a:spcAft>
              <a:buSzPts val="3200"/>
              <a:buFont typeface="Space Mono"/>
              <a:buNone/>
              <a:defRPr sz="3200">
                <a:latin typeface="Space Mono"/>
                <a:ea typeface="Space Mono"/>
                <a:cs typeface="Space Mono"/>
                <a:sym typeface="Space Mono"/>
              </a:defRPr>
            </a:lvl7pPr>
            <a:lvl8pPr lvl="7">
              <a:spcBef>
                <a:spcPts val="0"/>
              </a:spcBef>
              <a:spcAft>
                <a:spcPts val="0"/>
              </a:spcAft>
              <a:buSzPts val="3200"/>
              <a:buFont typeface="Space Mono"/>
              <a:buNone/>
              <a:defRPr sz="3200">
                <a:latin typeface="Space Mono"/>
                <a:ea typeface="Space Mono"/>
                <a:cs typeface="Space Mono"/>
                <a:sym typeface="Space Mono"/>
              </a:defRPr>
            </a:lvl8pPr>
            <a:lvl9pPr lvl="8">
              <a:spcBef>
                <a:spcPts val="0"/>
              </a:spcBef>
              <a:spcAft>
                <a:spcPts val="0"/>
              </a:spcAft>
              <a:buSzPts val="3200"/>
              <a:buFont typeface="Space Mono"/>
              <a:buNone/>
              <a:defRPr sz="3200">
                <a:latin typeface="Space Mono"/>
                <a:ea typeface="Space Mono"/>
                <a:cs typeface="Space Mono"/>
                <a:sym typeface="Space Mono"/>
              </a:defRPr>
            </a:lvl9pPr>
          </a:lstStyle>
          <a:p/>
        </p:txBody>
      </p:sp>
      <p:grpSp>
        <p:nvGrpSpPr>
          <p:cNvPr id="316" name="Google Shape;316;p48"/>
          <p:cNvGrpSpPr/>
          <p:nvPr/>
        </p:nvGrpSpPr>
        <p:grpSpPr>
          <a:xfrm>
            <a:off x="5709066" y="201260"/>
            <a:ext cx="2296623" cy="4424889"/>
            <a:chOff x="5598780" y="137712"/>
            <a:chExt cx="2577001" cy="4664652"/>
          </a:xfrm>
        </p:grpSpPr>
        <p:pic>
          <p:nvPicPr>
            <p:cNvPr id="317" name="Google Shape;317;p48"/>
            <p:cNvPicPr preferRelativeResize="0"/>
            <p:nvPr/>
          </p:nvPicPr>
          <p:blipFill rotWithShape="1">
            <a:blip r:embed="rId3">
              <a:alphaModFix/>
            </a:blip>
            <a:srcRect b="1604" l="0" r="0" t="1768"/>
            <a:stretch/>
          </p:blipFill>
          <p:spPr>
            <a:xfrm>
              <a:off x="5598780" y="137712"/>
              <a:ext cx="2577001" cy="4664652"/>
            </a:xfrm>
            <a:prstGeom prst="rect">
              <a:avLst/>
            </a:prstGeom>
            <a:noFill/>
            <a:ln>
              <a:noFill/>
            </a:ln>
          </p:spPr>
        </p:pic>
        <p:sp>
          <p:nvSpPr>
            <p:cNvPr id="318" name="Google Shape;318;p48"/>
            <p:cNvSpPr/>
            <p:nvPr/>
          </p:nvSpPr>
          <p:spPr>
            <a:xfrm>
              <a:off x="5789881" y="461652"/>
              <a:ext cx="2204100" cy="3912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9" name="Google Shape;319;p48"/>
          <p:cNvSpPr txBox="1"/>
          <p:nvPr>
            <p:ph idx="1" type="body"/>
          </p:nvPr>
        </p:nvSpPr>
        <p:spPr>
          <a:xfrm>
            <a:off x="452400" y="1132825"/>
            <a:ext cx="4238700" cy="34881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pic>
        <p:nvPicPr>
          <p:cNvPr id="320" name="Google Shape;320;p48"/>
          <p:cNvPicPr preferRelativeResize="0"/>
          <p:nvPr/>
        </p:nvPicPr>
        <p:blipFill>
          <a:blip r:embed="rId4">
            <a:alphaModFix/>
          </a:blip>
          <a:stretch>
            <a:fillRect/>
          </a:stretch>
        </p:blipFill>
        <p:spPr>
          <a:xfrm>
            <a:off x="7152175" y="4875550"/>
            <a:ext cx="1541202" cy="142200"/>
          </a:xfrm>
          <a:prstGeom prst="rect">
            <a:avLst/>
          </a:prstGeom>
          <a:noFill/>
          <a:ln>
            <a:noFill/>
          </a:ln>
        </p:spPr>
      </p:pic>
      <p:sp>
        <p:nvSpPr>
          <p:cNvPr id="321" name="Google Shape;321;p48"/>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322" name="Google Shape;322;p48"/>
          <p:cNvSpPr/>
          <p:nvPr/>
        </p:nvSpPr>
        <p:spPr>
          <a:xfrm>
            <a:off x="6555438" y="4318850"/>
            <a:ext cx="603900" cy="222000"/>
          </a:xfrm>
          <a:prstGeom prst="rect">
            <a:avLst/>
          </a:prstGeom>
          <a:solidFill>
            <a:srgbClr val="1515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7 - iPhone">
  <p:cSld name="CUSTOM_3_1">
    <p:spTree>
      <p:nvGrpSpPr>
        <p:cNvPr id="323" name="Shape 323"/>
        <p:cNvGrpSpPr/>
        <p:nvPr/>
      </p:nvGrpSpPr>
      <p:grpSpPr>
        <a:xfrm>
          <a:off x="0" y="0"/>
          <a:ext cx="0" cy="0"/>
          <a:chOff x="0" y="0"/>
          <a:chExt cx="0" cy="0"/>
        </a:xfrm>
      </p:grpSpPr>
      <p:pic>
        <p:nvPicPr>
          <p:cNvPr id="324" name="Google Shape;324;p49"/>
          <p:cNvPicPr preferRelativeResize="0"/>
          <p:nvPr/>
        </p:nvPicPr>
        <p:blipFill>
          <a:blip r:embed="rId2">
            <a:alphaModFix/>
          </a:blip>
          <a:stretch>
            <a:fillRect/>
          </a:stretch>
        </p:blipFill>
        <p:spPr>
          <a:xfrm>
            <a:off x="4738000" y="508538"/>
            <a:ext cx="4238740" cy="3810313"/>
          </a:xfrm>
          <a:prstGeom prst="rect">
            <a:avLst/>
          </a:prstGeom>
          <a:noFill/>
          <a:ln>
            <a:noFill/>
          </a:ln>
        </p:spPr>
      </p:pic>
      <p:sp>
        <p:nvSpPr>
          <p:cNvPr id="325" name="Google Shape;325;p49"/>
          <p:cNvSpPr txBox="1"/>
          <p:nvPr>
            <p:ph type="title"/>
          </p:nvPr>
        </p:nvSpPr>
        <p:spPr>
          <a:xfrm>
            <a:off x="452400" y="481275"/>
            <a:ext cx="4924200" cy="572400"/>
          </a:xfrm>
          <a:prstGeom prst="rect">
            <a:avLst/>
          </a:prstGeom>
        </p:spPr>
        <p:txBody>
          <a:bodyPr anchorCtr="0" anchor="t" bIns="91425" lIns="91425" spcFirstLastPara="1" rIns="91425" wrap="square" tIns="91425">
            <a:noAutofit/>
          </a:bodyPr>
          <a:lstStyle>
            <a:lvl1pPr lvl="0">
              <a:spcBef>
                <a:spcPts val="0"/>
              </a:spcBef>
              <a:spcAft>
                <a:spcPts val="0"/>
              </a:spcAft>
              <a:buSzPts val="2400"/>
              <a:buFont typeface="Space Mono"/>
              <a:buNone/>
              <a:defRPr b="1" sz="2400">
                <a:latin typeface="Space Mono"/>
                <a:ea typeface="Space Mono"/>
                <a:cs typeface="Space Mono"/>
                <a:sym typeface="Space Mono"/>
              </a:defRPr>
            </a:lvl1pPr>
            <a:lvl2pPr lvl="1">
              <a:spcBef>
                <a:spcPts val="0"/>
              </a:spcBef>
              <a:spcAft>
                <a:spcPts val="0"/>
              </a:spcAft>
              <a:buSzPts val="3200"/>
              <a:buFont typeface="Space Mono"/>
              <a:buNone/>
              <a:defRPr sz="3200">
                <a:latin typeface="Space Mono"/>
                <a:ea typeface="Space Mono"/>
                <a:cs typeface="Space Mono"/>
                <a:sym typeface="Space Mono"/>
              </a:defRPr>
            </a:lvl2pPr>
            <a:lvl3pPr lvl="2">
              <a:spcBef>
                <a:spcPts val="0"/>
              </a:spcBef>
              <a:spcAft>
                <a:spcPts val="0"/>
              </a:spcAft>
              <a:buSzPts val="3200"/>
              <a:buFont typeface="Space Mono"/>
              <a:buNone/>
              <a:defRPr sz="3200">
                <a:latin typeface="Space Mono"/>
                <a:ea typeface="Space Mono"/>
                <a:cs typeface="Space Mono"/>
                <a:sym typeface="Space Mono"/>
              </a:defRPr>
            </a:lvl3pPr>
            <a:lvl4pPr lvl="3">
              <a:spcBef>
                <a:spcPts val="0"/>
              </a:spcBef>
              <a:spcAft>
                <a:spcPts val="0"/>
              </a:spcAft>
              <a:buSzPts val="3200"/>
              <a:buFont typeface="Space Mono"/>
              <a:buNone/>
              <a:defRPr sz="3200">
                <a:latin typeface="Space Mono"/>
                <a:ea typeface="Space Mono"/>
                <a:cs typeface="Space Mono"/>
                <a:sym typeface="Space Mono"/>
              </a:defRPr>
            </a:lvl4pPr>
            <a:lvl5pPr lvl="4">
              <a:spcBef>
                <a:spcPts val="0"/>
              </a:spcBef>
              <a:spcAft>
                <a:spcPts val="0"/>
              </a:spcAft>
              <a:buSzPts val="3200"/>
              <a:buFont typeface="Space Mono"/>
              <a:buNone/>
              <a:defRPr sz="3200">
                <a:latin typeface="Space Mono"/>
                <a:ea typeface="Space Mono"/>
                <a:cs typeface="Space Mono"/>
                <a:sym typeface="Space Mono"/>
              </a:defRPr>
            </a:lvl5pPr>
            <a:lvl6pPr lvl="5">
              <a:spcBef>
                <a:spcPts val="0"/>
              </a:spcBef>
              <a:spcAft>
                <a:spcPts val="0"/>
              </a:spcAft>
              <a:buSzPts val="3200"/>
              <a:buFont typeface="Space Mono"/>
              <a:buNone/>
              <a:defRPr sz="3200">
                <a:latin typeface="Space Mono"/>
                <a:ea typeface="Space Mono"/>
                <a:cs typeface="Space Mono"/>
                <a:sym typeface="Space Mono"/>
              </a:defRPr>
            </a:lvl6pPr>
            <a:lvl7pPr lvl="6">
              <a:spcBef>
                <a:spcPts val="0"/>
              </a:spcBef>
              <a:spcAft>
                <a:spcPts val="0"/>
              </a:spcAft>
              <a:buSzPts val="3200"/>
              <a:buFont typeface="Space Mono"/>
              <a:buNone/>
              <a:defRPr sz="3200">
                <a:latin typeface="Space Mono"/>
                <a:ea typeface="Space Mono"/>
                <a:cs typeface="Space Mono"/>
                <a:sym typeface="Space Mono"/>
              </a:defRPr>
            </a:lvl7pPr>
            <a:lvl8pPr lvl="7">
              <a:spcBef>
                <a:spcPts val="0"/>
              </a:spcBef>
              <a:spcAft>
                <a:spcPts val="0"/>
              </a:spcAft>
              <a:buSzPts val="3200"/>
              <a:buFont typeface="Space Mono"/>
              <a:buNone/>
              <a:defRPr sz="3200">
                <a:latin typeface="Space Mono"/>
                <a:ea typeface="Space Mono"/>
                <a:cs typeface="Space Mono"/>
                <a:sym typeface="Space Mono"/>
              </a:defRPr>
            </a:lvl8pPr>
            <a:lvl9pPr lvl="8">
              <a:spcBef>
                <a:spcPts val="0"/>
              </a:spcBef>
              <a:spcAft>
                <a:spcPts val="0"/>
              </a:spcAft>
              <a:buSzPts val="3200"/>
              <a:buFont typeface="Space Mono"/>
              <a:buNone/>
              <a:defRPr sz="3200">
                <a:latin typeface="Space Mono"/>
                <a:ea typeface="Space Mono"/>
                <a:cs typeface="Space Mono"/>
                <a:sym typeface="Space Mono"/>
              </a:defRPr>
            </a:lvl9pPr>
          </a:lstStyle>
          <a:p/>
        </p:txBody>
      </p:sp>
      <p:sp>
        <p:nvSpPr>
          <p:cNvPr id="326" name="Google Shape;326;p49"/>
          <p:cNvSpPr txBox="1"/>
          <p:nvPr>
            <p:ph idx="1" type="body"/>
          </p:nvPr>
        </p:nvSpPr>
        <p:spPr>
          <a:xfrm>
            <a:off x="452400" y="1132825"/>
            <a:ext cx="4238700" cy="34881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pic>
        <p:nvPicPr>
          <p:cNvPr id="327" name="Google Shape;327;p49"/>
          <p:cNvPicPr preferRelativeResize="0"/>
          <p:nvPr/>
        </p:nvPicPr>
        <p:blipFill>
          <a:blip r:embed="rId3">
            <a:alphaModFix/>
          </a:blip>
          <a:stretch>
            <a:fillRect/>
          </a:stretch>
        </p:blipFill>
        <p:spPr>
          <a:xfrm>
            <a:off x="7152175" y="4875550"/>
            <a:ext cx="1541202" cy="142200"/>
          </a:xfrm>
          <a:prstGeom prst="rect">
            <a:avLst/>
          </a:prstGeom>
          <a:noFill/>
          <a:ln>
            <a:noFill/>
          </a:ln>
        </p:spPr>
      </p:pic>
      <p:sp>
        <p:nvSpPr>
          <p:cNvPr id="328" name="Google Shape;328;p49"/>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329" name="Google Shape;329;p49"/>
          <p:cNvSpPr/>
          <p:nvPr/>
        </p:nvSpPr>
        <p:spPr>
          <a:xfrm>
            <a:off x="5879375" y="347075"/>
            <a:ext cx="1956000" cy="4108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30" name="Google Shape;330;p49"/>
          <p:cNvPicPr preferRelativeResize="0"/>
          <p:nvPr/>
        </p:nvPicPr>
        <p:blipFill rotWithShape="1">
          <a:blip r:embed="rId4">
            <a:alphaModFix/>
          </a:blip>
          <a:srcRect b="3081" l="0" r="0" t="0"/>
          <a:stretch/>
        </p:blipFill>
        <p:spPr>
          <a:xfrm>
            <a:off x="5349374" y="226759"/>
            <a:ext cx="3016012" cy="4373878"/>
          </a:xfrm>
          <a:prstGeom prst="rect">
            <a:avLst/>
          </a:prstGeom>
          <a:noFill/>
          <a:ln>
            <a:noFill/>
          </a:ln>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8 - Website">
  <p:cSld name="CUSTOM_3_2">
    <p:spTree>
      <p:nvGrpSpPr>
        <p:cNvPr id="331" name="Shape 331"/>
        <p:cNvGrpSpPr/>
        <p:nvPr/>
      </p:nvGrpSpPr>
      <p:grpSpPr>
        <a:xfrm>
          <a:off x="0" y="0"/>
          <a:ext cx="0" cy="0"/>
          <a:chOff x="0" y="0"/>
          <a:chExt cx="0" cy="0"/>
        </a:xfrm>
      </p:grpSpPr>
      <p:pic>
        <p:nvPicPr>
          <p:cNvPr id="332" name="Google Shape;332;p50"/>
          <p:cNvPicPr preferRelativeResize="0"/>
          <p:nvPr/>
        </p:nvPicPr>
        <p:blipFill rotWithShape="1">
          <a:blip r:embed="rId2">
            <a:alphaModFix/>
          </a:blip>
          <a:srcRect b="30853" l="0" r="22540" t="0"/>
          <a:stretch/>
        </p:blipFill>
        <p:spPr>
          <a:xfrm>
            <a:off x="5860600" y="2508800"/>
            <a:ext cx="3283400" cy="2634701"/>
          </a:xfrm>
          <a:prstGeom prst="rect">
            <a:avLst/>
          </a:prstGeom>
          <a:noFill/>
          <a:ln>
            <a:noFill/>
          </a:ln>
        </p:spPr>
      </p:pic>
      <p:sp>
        <p:nvSpPr>
          <p:cNvPr id="333" name="Google Shape;333;p50"/>
          <p:cNvSpPr txBox="1"/>
          <p:nvPr>
            <p:ph type="title"/>
          </p:nvPr>
        </p:nvSpPr>
        <p:spPr>
          <a:xfrm>
            <a:off x="452400" y="481275"/>
            <a:ext cx="3701100" cy="572400"/>
          </a:xfrm>
          <a:prstGeom prst="rect">
            <a:avLst/>
          </a:prstGeom>
        </p:spPr>
        <p:txBody>
          <a:bodyPr anchorCtr="0" anchor="t" bIns="91425" lIns="91425" spcFirstLastPara="1" rIns="91425" wrap="square" tIns="91425">
            <a:noAutofit/>
          </a:bodyPr>
          <a:lstStyle>
            <a:lvl1pPr lvl="0">
              <a:spcBef>
                <a:spcPts val="0"/>
              </a:spcBef>
              <a:spcAft>
                <a:spcPts val="0"/>
              </a:spcAft>
              <a:buSzPts val="2400"/>
              <a:buFont typeface="Space Mono"/>
              <a:buNone/>
              <a:defRPr b="1" sz="2400">
                <a:latin typeface="Space Mono"/>
                <a:ea typeface="Space Mono"/>
                <a:cs typeface="Space Mono"/>
                <a:sym typeface="Space Mono"/>
              </a:defRPr>
            </a:lvl1pPr>
            <a:lvl2pPr lvl="1">
              <a:spcBef>
                <a:spcPts val="0"/>
              </a:spcBef>
              <a:spcAft>
                <a:spcPts val="0"/>
              </a:spcAft>
              <a:buSzPts val="3200"/>
              <a:buFont typeface="Space Mono"/>
              <a:buNone/>
              <a:defRPr sz="3200">
                <a:latin typeface="Space Mono"/>
                <a:ea typeface="Space Mono"/>
                <a:cs typeface="Space Mono"/>
                <a:sym typeface="Space Mono"/>
              </a:defRPr>
            </a:lvl2pPr>
            <a:lvl3pPr lvl="2">
              <a:spcBef>
                <a:spcPts val="0"/>
              </a:spcBef>
              <a:spcAft>
                <a:spcPts val="0"/>
              </a:spcAft>
              <a:buSzPts val="3200"/>
              <a:buFont typeface="Space Mono"/>
              <a:buNone/>
              <a:defRPr sz="3200">
                <a:latin typeface="Space Mono"/>
                <a:ea typeface="Space Mono"/>
                <a:cs typeface="Space Mono"/>
                <a:sym typeface="Space Mono"/>
              </a:defRPr>
            </a:lvl3pPr>
            <a:lvl4pPr lvl="3">
              <a:spcBef>
                <a:spcPts val="0"/>
              </a:spcBef>
              <a:spcAft>
                <a:spcPts val="0"/>
              </a:spcAft>
              <a:buSzPts val="3200"/>
              <a:buFont typeface="Space Mono"/>
              <a:buNone/>
              <a:defRPr sz="3200">
                <a:latin typeface="Space Mono"/>
                <a:ea typeface="Space Mono"/>
                <a:cs typeface="Space Mono"/>
                <a:sym typeface="Space Mono"/>
              </a:defRPr>
            </a:lvl4pPr>
            <a:lvl5pPr lvl="4">
              <a:spcBef>
                <a:spcPts val="0"/>
              </a:spcBef>
              <a:spcAft>
                <a:spcPts val="0"/>
              </a:spcAft>
              <a:buSzPts val="3200"/>
              <a:buFont typeface="Space Mono"/>
              <a:buNone/>
              <a:defRPr sz="3200">
                <a:latin typeface="Space Mono"/>
                <a:ea typeface="Space Mono"/>
                <a:cs typeface="Space Mono"/>
                <a:sym typeface="Space Mono"/>
              </a:defRPr>
            </a:lvl5pPr>
            <a:lvl6pPr lvl="5">
              <a:spcBef>
                <a:spcPts val="0"/>
              </a:spcBef>
              <a:spcAft>
                <a:spcPts val="0"/>
              </a:spcAft>
              <a:buSzPts val="3200"/>
              <a:buFont typeface="Space Mono"/>
              <a:buNone/>
              <a:defRPr sz="3200">
                <a:latin typeface="Space Mono"/>
                <a:ea typeface="Space Mono"/>
                <a:cs typeface="Space Mono"/>
                <a:sym typeface="Space Mono"/>
              </a:defRPr>
            </a:lvl6pPr>
            <a:lvl7pPr lvl="6">
              <a:spcBef>
                <a:spcPts val="0"/>
              </a:spcBef>
              <a:spcAft>
                <a:spcPts val="0"/>
              </a:spcAft>
              <a:buSzPts val="3200"/>
              <a:buFont typeface="Space Mono"/>
              <a:buNone/>
              <a:defRPr sz="3200">
                <a:latin typeface="Space Mono"/>
                <a:ea typeface="Space Mono"/>
                <a:cs typeface="Space Mono"/>
                <a:sym typeface="Space Mono"/>
              </a:defRPr>
            </a:lvl7pPr>
            <a:lvl8pPr lvl="7">
              <a:spcBef>
                <a:spcPts val="0"/>
              </a:spcBef>
              <a:spcAft>
                <a:spcPts val="0"/>
              </a:spcAft>
              <a:buSzPts val="3200"/>
              <a:buFont typeface="Space Mono"/>
              <a:buNone/>
              <a:defRPr sz="3200">
                <a:latin typeface="Space Mono"/>
                <a:ea typeface="Space Mono"/>
                <a:cs typeface="Space Mono"/>
                <a:sym typeface="Space Mono"/>
              </a:defRPr>
            </a:lvl8pPr>
            <a:lvl9pPr lvl="8">
              <a:spcBef>
                <a:spcPts val="0"/>
              </a:spcBef>
              <a:spcAft>
                <a:spcPts val="0"/>
              </a:spcAft>
              <a:buSzPts val="3200"/>
              <a:buFont typeface="Space Mono"/>
              <a:buNone/>
              <a:defRPr sz="3200">
                <a:latin typeface="Space Mono"/>
                <a:ea typeface="Space Mono"/>
                <a:cs typeface="Space Mono"/>
                <a:sym typeface="Space Mono"/>
              </a:defRPr>
            </a:lvl9pPr>
          </a:lstStyle>
          <a:p/>
        </p:txBody>
      </p:sp>
      <p:sp>
        <p:nvSpPr>
          <p:cNvPr id="334" name="Google Shape;334;p50"/>
          <p:cNvSpPr txBox="1"/>
          <p:nvPr>
            <p:ph idx="1" type="body"/>
          </p:nvPr>
        </p:nvSpPr>
        <p:spPr>
          <a:xfrm>
            <a:off x="452400" y="1132825"/>
            <a:ext cx="3701100" cy="34881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pic>
        <p:nvPicPr>
          <p:cNvPr id="335" name="Google Shape;335;p50"/>
          <p:cNvPicPr preferRelativeResize="0"/>
          <p:nvPr/>
        </p:nvPicPr>
        <p:blipFill>
          <a:blip r:embed="rId3">
            <a:alphaModFix/>
          </a:blip>
          <a:stretch>
            <a:fillRect/>
          </a:stretch>
        </p:blipFill>
        <p:spPr>
          <a:xfrm>
            <a:off x="7152175" y="4875550"/>
            <a:ext cx="1541202" cy="142200"/>
          </a:xfrm>
          <a:prstGeom prst="rect">
            <a:avLst/>
          </a:prstGeom>
          <a:noFill/>
          <a:ln>
            <a:noFill/>
          </a:ln>
        </p:spPr>
      </p:pic>
      <p:sp>
        <p:nvSpPr>
          <p:cNvPr id="336" name="Google Shape;336;p50"/>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grpSp>
        <p:nvGrpSpPr>
          <p:cNvPr id="337" name="Google Shape;337;p50"/>
          <p:cNvGrpSpPr/>
          <p:nvPr/>
        </p:nvGrpSpPr>
        <p:grpSpPr>
          <a:xfrm>
            <a:off x="4344100" y="398125"/>
            <a:ext cx="4546500" cy="4222800"/>
            <a:chOff x="4344100" y="398125"/>
            <a:chExt cx="4546500" cy="4222800"/>
          </a:xfrm>
        </p:grpSpPr>
        <p:sp>
          <p:nvSpPr>
            <p:cNvPr id="338" name="Google Shape;338;p50"/>
            <p:cNvSpPr/>
            <p:nvPr/>
          </p:nvSpPr>
          <p:spPr>
            <a:xfrm>
              <a:off x="4344100" y="398125"/>
              <a:ext cx="4546500" cy="4222800"/>
            </a:xfrm>
            <a:prstGeom prst="roundRect">
              <a:avLst>
                <a:gd fmla="val 3222"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9" name="Google Shape;339;p50"/>
            <p:cNvGrpSpPr/>
            <p:nvPr/>
          </p:nvGrpSpPr>
          <p:grpSpPr>
            <a:xfrm>
              <a:off x="4445450" y="524200"/>
              <a:ext cx="399495" cy="101100"/>
              <a:chOff x="4445450" y="524200"/>
              <a:chExt cx="399495" cy="101100"/>
            </a:xfrm>
          </p:grpSpPr>
          <p:sp>
            <p:nvSpPr>
              <p:cNvPr id="340" name="Google Shape;340;p50"/>
              <p:cNvSpPr/>
              <p:nvPr/>
            </p:nvSpPr>
            <p:spPr>
              <a:xfrm>
                <a:off x="4445450" y="524200"/>
                <a:ext cx="100800" cy="101100"/>
              </a:xfrm>
              <a:prstGeom prst="ellipse">
                <a:avLst/>
              </a:prstGeom>
              <a:gradFill>
                <a:gsLst>
                  <a:gs pos="0">
                    <a:srgbClr val="F5D0D0"/>
                  </a:gs>
                  <a:gs pos="100000">
                    <a:srgbClr val="D96868"/>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50"/>
              <p:cNvSpPr/>
              <p:nvPr/>
            </p:nvSpPr>
            <p:spPr>
              <a:xfrm>
                <a:off x="4594797" y="524200"/>
                <a:ext cx="100800" cy="101100"/>
              </a:xfrm>
              <a:prstGeom prst="ellipse">
                <a:avLst/>
              </a:prstGeom>
              <a:gradFill>
                <a:gsLst>
                  <a:gs pos="0">
                    <a:srgbClr val="FFF6DB"/>
                  </a:gs>
                  <a:gs pos="100000">
                    <a:srgbClr val="FAD25C"/>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50"/>
              <p:cNvSpPr/>
              <p:nvPr/>
            </p:nvSpPr>
            <p:spPr>
              <a:xfrm>
                <a:off x="4744145" y="524200"/>
                <a:ext cx="100800" cy="101100"/>
              </a:xfrm>
              <a:prstGeom prst="ellipse">
                <a:avLst/>
              </a:prstGeom>
              <a:gradFill>
                <a:gsLst>
                  <a:gs pos="0">
                    <a:srgbClr val="DCECD5"/>
                  </a:gs>
                  <a:gs pos="100000">
                    <a:srgbClr val="93BC81"/>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3" name="Google Shape;343;p50"/>
            <p:cNvSpPr/>
            <p:nvPr/>
          </p:nvSpPr>
          <p:spPr>
            <a:xfrm>
              <a:off x="4910625" y="448450"/>
              <a:ext cx="3835500" cy="252600"/>
            </a:xfrm>
            <a:prstGeom prst="roundRect">
              <a:avLst>
                <a:gd fmla="val 34092"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oppins"/>
                <a:ea typeface="Poppins"/>
                <a:cs typeface="Poppins"/>
                <a:sym typeface="Poppins"/>
              </a:endParaRPr>
            </a:p>
          </p:txBody>
        </p:sp>
      </p:gr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 - Phone Placeholder">
  <p:cSld name="CUSTOM_3_1_1">
    <p:spTree>
      <p:nvGrpSpPr>
        <p:cNvPr id="344" name="Shape 344"/>
        <p:cNvGrpSpPr/>
        <p:nvPr/>
      </p:nvGrpSpPr>
      <p:grpSpPr>
        <a:xfrm>
          <a:off x="0" y="0"/>
          <a:ext cx="0" cy="0"/>
          <a:chOff x="0" y="0"/>
          <a:chExt cx="0" cy="0"/>
        </a:xfrm>
      </p:grpSpPr>
      <p:pic>
        <p:nvPicPr>
          <p:cNvPr id="345" name="Google Shape;345;p51"/>
          <p:cNvPicPr preferRelativeResize="0"/>
          <p:nvPr/>
        </p:nvPicPr>
        <p:blipFill>
          <a:blip r:embed="rId2">
            <a:alphaModFix/>
          </a:blip>
          <a:stretch>
            <a:fillRect/>
          </a:stretch>
        </p:blipFill>
        <p:spPr>
          <a:xfrm>
            <a:off x="4738000" y="508538"/>
            <a:ext cx="4238740" cy="3810313"/>
          </a:xfrm>
          <a:prstGeom prst="rect">
            <a:avLst/>
          </a:prstGeom>
          <a:noFill/>
          <a:ln>
            <a:noFill/>
          </a:ln>
        </p:spPr>
      </p:pic>
      <p:sp>
        <p:nvSpPr>
          <p:cNvPr id="346" name="Google Shape;346;p51"/>
          <p:cNvSpPr txBox="1"/>
          <p:nvPr>
            <p:ph type="title"/>
          </p:nvPr>
        </p:nvSpPr>
        <p:spPr>
          <a:xfrm>
            <a:off x="452400" y="481275"/>
            <a:ext cx="4924200" cy="572400"/>
          </a:xfrm>
          <a:prstGeom prst="rect">
            <a:avLst/>
          </a:prstGeom>
        </p:spPr>
        <p:txBody>
          <a:bodyPr anchorCtr="0" anchor="t" bIns="91425" lIns="91425" spcFirstLastPara="1" rIns="91425" wrap="square" tIns="91425">
            <a:noAutofit/>
          </a:bodyPr>
          <a:lstStyle>
            <a:lvl1pPr lvl="0">
              <a:spcBef>
                <a:spcPts val="0"/>
              </a:spcBef>
              <a:spcAft>
                <a:spcPts val="0"/>
              </a:spcAft>
              <a:buSzPts val="2400"/>
              <a:buFont typeface="Space Mono"/>
              <a:buNone/>
              <a:defRPr b="1" sz="2400">
                <a:latin typeface="Space Mono"/>
                <a:ea typeface="Space Mono"/>
                <a:cs typeface="Space Mono"/>
                <a:sym typeface="Space Mono"/>
              </a:defRPr>
            </a:lvl1pPr>
            <a:lvl2pPr lvl="1">
              <a:spcBef>
                <a:spcPts val="0"/>
              </a:spcBef>
              <a:spcAft>
                <a:spcPts val="0"/>
              </a:spcAft>
              <a:buSzPts val="3200"/>
              <a:buFont typeface="Space Mono"/>
              <a:buNone/>
              <a:defRPr sz="3200">
                <a:latin typeface="Space Mono"/>
                <a:ea typeface="Space Mono"/>
                <a:cs typeface="Space Mono"/>
                <a:sym typeface="Space Mono"/>
              </a:defRPr>
            </a:lvl2pPr>
            <a:lvl3pPr lvl="2">
              <a:spcBef>
                <a:spcPts val="0"/>
              </a:spcBef>
              <a:spcAft>
                <a:spcPts val="0"/>
              </a:spcAft>
              <a:buSzPts val="3200"/>
              <a:buFont typeface="Space Mono"/>
              <a:buNone/>
              <a:defRPr sz="3200">
                <a:latin typeface="Space Mono"/>
                <a:ea typeface="Space Mono"/>
                <a:cs typeface="Space Mono"/>
                <a:sym typeface="Space Mono"/>
              </a:defRPr>
            </a:lvl3pPr>
            <a:lvl4pPr lvl="3">
              <a:spcBef>
                <a:spcPts val="0"/>
              </a:spcBef>
              <a:spcAft>
                <a:spcPts val="0"/>
              </a:spcAft>
              <a:buSzPts val="3200"/>
              <a:buFont typeface="Space Mono"/>
              <a:buNone/>
              <a:defRPr sz="3200">
                <a:latin typeface="Space Mono"/>
                <a:ea typeface="Space Mono"/>
                <a:cs typeface="Space Mono"/>
                <a:sym typeface="Space Mono"/>
              </a:defRPr>
            </a:lvl4pPr>
            <a:lvl5pPr lvl="4">
              <a:spcBef>
                <a:spcPts val="0"/>
              </a:spcBef>
              <a:spcAft>
                <a:spcPts val="0"/>
              </a:spcAft>
              <a:buSzPts val="3200"/>
              <a:buFont typeface="Space Mono"/>
              <a:buNone/>
              <a:defRPr sz="3200">
                <a:latin typeface="Space Mono"/>
                <a:ea typeface="Space Mono"/>
                <a:cs typeface="Space Mono"/>
                <a:sym typeface="Space Mono"/>
              </a:defRPr>
            </a:lvl5pPr>
            <a:lvl6pPr lvl="5">
              <a:spcBef>
                <a:spcPts val="0"/>
              </a:spcBef>
              <a:spcAft>
                <a:spcPts val="0"/>
              </a:spcAft>
              <a:buSzPts val="3200"/>
              <a:buFont typeface="Space Mono"/>
              <a:buNone/>
              <a:defRPr sz="3200">
                <a:latin typeface="Space Mono"/>
                <a:ea typeface="Space Mono"/>
                <a:cs typeface="Space Mono"/>
                <a:sym typeface="Space Mono"/>
              </a:defRPr>
            </a:lvl6pPr>
            <a:lvl7pPr lvl="6">
              <a:spcBef>
                <a:spcPts val="0"/>
              </a:spcBef>
              <a:spcAft>
                <a:spcPts val="0"/>
              </a:spcAft>
              <a:buSzPts val="3200"/>
              <a:buFont typeface="Space Mono"/>
              <a:buNone/>
              <a:defRPr sz="3200">
                <a:latin typeface="Space Mono"/>
                <a:ea typeface="Space Mono"/>
                <a:cs typeface="Space Mono"/>
                <a:sym typeface="Space Mono"/>
              </a:defRPr>
            </a:lvl7pPr>
            <a:lvl8pPr lvl="7">
              <a:spcBef>
                <a:spcPts val="0"/>
              </a:spcBef>
              <a:spcAft>
                <a:spcPts val="0"/>
              </a:spcAft>
              <a:buSzPts val="3200"/>
              <a:buFont typeface="Space Mono"/>
              <a:buNone/>
              <a:defRPr sz="3200">
                <a:latin typeface="Space Mono"/>
                <a:ea typeface="Space Mono"/>
                <a:cs typeface="Space Mono"/>
                <a:sym typeface="Space Mono"/>
              </a:defRPr>
            </a:lvl8pPr>
            <a:lvl9pPr lvl="8">
              <a:spcBef>
                <a:spcPts val="0"/>
              </a:spcBef>
              <a:spcAft>
                <a:spcPts val="0"/>
              </a:spcAft>
              <a:buSzPts val="3200"/>
              <a:buFont typeface="Space Mono"/>
              <a:buNone/>
              <a:defRPr sz="3200">
                <a:latin typeface="Space Mono"/>
                <a:ea typeface="Space Mono"/>
                <a:cs typeface="Space Mono"/>
                <a:sym typeface="Space Mono"/>
              </a:defRPr>
            </a:lvl9pPr>
          </a:lstStyle>
          <a:p/>
        </p:txBody>
      </p:sp>
      <p:sp>
        <p:nvSpPr>
          <p:cNvPr id="347" name="Google Shape;347;p51"/>
          <p:cNvSpPr txBox="1"/>
          <p:nvPr>
            <p:ph idx="1" type="body"/>
          </p:nvPr>
        </p:nvSpPr>
        <p:spPr>
          <a:xfrm>
            <a:off x="452400" y="1132825"/>
            <a:ext cx="4238700" cy="34881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pic>
        <p:nvPicPr>
          <p:cNvPr id="348" name="Google Shape;348;p51"/>
          <p:cNvPicPr preferRelativeResize="0"/>
          <p:nvPr/>
        </p:nvPicPr>
        <p:blipFill>
          <a:blip r:embed="rId3">
            <a:alphaModFix/>
          </a:blip>
          <a:stretch>
            <a:fillRect/>
          </a:stretch>
        </p:blipFill>
        <p:spPr>
          <a:xfrm>
            <a:off x="7152175" y="4875550"/>
            <a:ext cx="1541202" cy="142200"/>
          </a:xfrm>
          <a:prstGeom prst="rect">
            <a:avLst/>
          </a:prstGeom>
          <a:noFill/>
          <a:ln>
            <a:noFill/>
          </a:ln>
        </p:spPr>
      </p:pic>
      <p:sp>
        <p:nvSpPr>
          <p:cNvPr id="349" name="Google Shape;349;p51"/>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 Code Block">
  <p:cSld name="CUSTOM_7_1">
    <p:spTree>
      <p:nvGrpSpPr>
        <p:cNvPr id="350" name="Shape 350"/>
        <p:cNvGrpSpPr/>
        <p:nvPr/>
      </p:nvGrpSpPr>
      <p:grpSpPr>
        <a:xfrm>
          <a:off x="0" y="0"/>
          <a:ext cx="0" cy="0"/>
          <a:chOff x="0" y="0"/>
          <a:chExt cx="0" cy="0"/>
        </a:xfrm>
      </p:grpSpPr>
      <p:pic>
        <p:nvPicPr>
          <p:cNvPr id="351" name="Google Shape;351;p52"/>
          <p:cNvPicPr preferRelativeResize="0"/>
          <p:nvPr/>
        </p:nvPicPr>
        <p:blipFill rotWithShape="1">
          <a:blip r:embed="rId2">
            <a:alphaModFix/>
          </a:blip>
          <a:srcRect b="29631" l="0" r="52624" t="21293"/>
          <a:stretch/>
        </p:blipFill>
        <p:spPr>
          <a:xfrm rot="-5400005">
            <a:off x="5694763" y="-60161"/>
            <a:ext cx="3400125" cy="3520446"/>
          </a:xfrm>
          <a:prstGeom prst="rect">
            <a:avLst/>
          </a:prstGeom>
          <a:noFill/>
          <a:ln>
            <a:noFill/>
          </a:ln>
        </p:spPr>
      </p:pic>
      <p:sp>
        <p:nvSpPr>
          <p:cNvPr id="352" name="Google Shape;352;p52"/>
          <p:cNvSpPr/>
          <p:nvPr/>
        </p:nvSpPr>
        <p:spPr>
          <a:xfrm>
            <a:off x="4385200" y="481275"/>
            <a:ext cx="4308300" cy="4139700"/>
          </a:xfrm>
          <a:prstGeom prst="roundRect">
            <a:avLst>
              <a:gd fmla="val 24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52"/>
          <p:cNvSpPr txBox="1"/>
          <p:nvPr/>
        </p:nvSpPr>
        <p:spPr>
          <a:xfrm>
            <a:off x="357200" y="408225"/>
            <a:ext cx="4419000" cy="461700"/>
          </a:xfrm>
          <a:prstGeom prst="rect">
            <a:avLst/>
          </a:prstGeom>
          <a:noFill/>
          <a:ln>
            <a:noFill/>
          </a:ln>
        </p:spPr>
        <p:txBody>
          <a:bodyPr anchorCtr="0" anchor="t" bIns="91425" lIns="91425" spcFirstLastPara="1" rIns="91425" wrap="square" tIns="91425">
            <a:spAutoFit/>
          </a:bodyPr>
          <a:lstStyle/>
          <a:p>
            <a:pPr indent="0" lvl="0" marL="0" marR="190500" rtl="0" algn="l">
              <a:lnSpc>
                <a:spcPct val="150000"/>
              </a:lnSpc>
              <a:spcBef>
                <a:spcPts val="1700"/>
              </a:spcBef>
              <a:spcAft>
                <a:spcPts val="3300"/>
              </a:spcAft>
              <a:buNone/>
            </a:pPr>
            <a:r>
              <a:t/>
            </a:r>
            <a:endParaRPr sz="1800">
              <a:solidFill>
                <a:srgbClr val="666666"/>
              </a:solidFill>
              <a:latin typeface="Courier New"/>
              <a:ea typeface="Courier New"/>
              <a:cs typeface="Courier New"/>
              <a:sym typeface="Courier New"/>
            </a:endParaRPr>
          </a:p>
        </p:txBody>
      </p:sp>
      <p:pic>
        <p:nvPicPr>
          <p:cNvPr id="354" name="Google Shape;354;p52"/>
          <p:cNvPicPr preferRelativeResize="0"/>
          <p:nvPr/>
        </p:nvPicPr>
        <p:blipFill>
          <a:blip r:embed="rId3">
            <a:alphaModFix/>
          </a:blip>
          <a:stretch>
            <a:fillRect/>
          </a:stretch>
        </p:blipFill>
        <p:spPr>
          <a:xfrm>
            <a:off x="7152175" y="4875550"/>
            <a:ext cx="1541202" cy="142200"/>
          </a:xfrm>
          <a:prstGeom prst="rect">
            <a:avLst/>
          </a:prstGeom>
          <a:noFill/>
          <a:ln>
            <a:noFill/>
          </a:ln>
        </p:spPr>
      </p:pic>
      <p:sp>
        <p:nvSpPr>
          <p:cNvPr id="355" name="Google Shape;355;p52"/>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356" name="Google Shape;356;p52"/>
          <p:cNvSpPr txBox="1"/>
          <p:nvPr>
            <p:ph type="title"/>
          </p:nvPr>
        </p:nvSpPr>
        <p:spPr>
          <a:xfrm>
            <a:off x="452400" y="481275"/>
            <a:ext cx="3701100" cy="572400"/>
          </a:xfrm>
          <a:prstGeom prst="rect">
            <a:avLst/>
          </a:prstGeom>
        </p:spPr>
        <p:txBody>
          <a:bodyPr anchorCtr="0" anchor="t" bIns="91425" lIns="91425" spcFirstLastPara="1" rIns="91425" wrap="square" tIns="91425">
            <a:noAutofit/>
          </a:bodyPr>
          <a:lstStyle>
            <a:lvl1pPr lvl="0">
              <a:spcBef>
                <a:spcPts val="0"/>
              </a:spcBef>
              <a:spcAft>
                <a:spcPts val="0"/>
              </a:spcAft>
              <a:buSzPts val="2400"/>
              <a:buFont typeface="Space Mono"/>
              <a:buNone/>
              <a:defRPr b="1" sz="2400">
                <a:latin typeface="Space Mono"/>
                <a:ea typeface="Space Mono"/>
                <a:cs typeface="Space Mono"/>
                <a:sym typeface="Space Mono"/>
              </a:defRPr>
            </a:lvl1pPr>
            <a:lvl2pPr lvl="1">
              <a:spcBef>
                <a:spcPts val="0"/>
              </a:spcBef>
              <a:spcAft>
                <a:spcPts val="0"/>
              </a:spcAft>
              <a:buSzPts val="3200"/>
              <a:buFont typeface="Space Mono"/>
              <a:buNone/>
              <a:defRPr sz="3200">
                <a:latin typeface="Space Mono"/>
                <a:ea typeface="Space Mono"/>
                <a:cs typeface="Space Mono"/>
                <a:sym typeface="Space Mono"/>
              </a:defRPr>
            </a:lvl2pPr>
            <a:lvl3pPr lvl="2">
              <a:spcBef>
                <a:spcPts val="0"/>
              </a:spcBef>
              <a:spcAft>
                <a:spcPts val="0"/>
              </a:spcAft>
              <a:buSzPts val="3200"/>
              <a:buFont typeface="Space Mono"/>
              <a:buNone/>
              <a:defRPr sz="3200">
                <a:latin typeface="Space Mono"/>
                <a:ea typeface="Space Mono"/>
                <a:cs typeface="Space Mono"/>
                <a:sym typeface="Space Mono"/>
              </a:defRPr>
            </a:lvl3pPr>
            <a:lvl4pPr lvl="3">
              <a:spcBef>
                <a:spcPts val="0"/>
              </a:spcBef>
              <a:spcAft>
                <a:spcPts val="0"/>
              </a:spcAft>
              <a:buSzPts val="3200"/>
              <a:buFont typeface="Space Mono"/>
              <a:buNone/>
              <a:defRPr sz="3200">
                <a:latin typeface="Space Mono"/>
                <a:ea typeface="Space Mono"/>
                <a:cs typeface="Space Mono"/>
                <a:sym typeface="Space Mono"/>
              </a:defRPr>
            </a:lvl4pPr>
            <a:lvl5pPr lvl="4">
              <a:spcBef>
                <a:spcPts val="0"/>
              </a:spcBef>
              <a:spcAft>
                <a:spcPts val="0"/>
              </a:spcAft>
              <a:buSzPts val="3200"/>
              <a:buFont typeface="Space Mono"/>
              <a:buNone/>
              <a:defRPr sz="3200">
                <a:latin typeface="Space Mono"/>
                <a:ea typeface="Space Mono"/>
                <a:cs typeface="Space Mono"/>
                <a:sym typeface="Space Mono"/>
              </a:defRPr>
            </a:lvl5pPr>
            <a:lvl6pPr lvl="5">
              <a:spcBef>
                <a:spcPts val="0"/>
              </a:spcBef>
              <a:spcAft>
                <a:spcPts val="0"/>
              </a:spcAft>
              <a:buSzPts val="3200"/>
              <a:buFont typeface="Space Mono"/>
              <a:buNone/>
              <a:defRPr sz="3200">
                <a:latin typeface="Space Mono"/>
                <a:ea typeface="Space Mono"/>
                <a:cs typeface="Space Mono"/>
                <a:sym typeface="Space Mono"/>
              </a:defRPr>
            </a:lvl6pPr>
            <a:lvl7pPr lvl="6">
              <a:spcBef>
                <a:spcPts val="0"/>
              </a:spcBef>
              <a:spcAft>
                <a:spcPts val="0"/>
              </a:spcAft>
              <a:buSzPts val="3200"/>
              <a:buFont typeface="Space Mono"/>
              <a:buNone/>
              <a:defRPr sz="3200">
                <a:latin typeface="Space Mono"/>
                <a:ea typeface="Space Mono"/>
                <a:cs typeface="Space Mono"/>
                <a:sym typeface="Space Mono"/>
              </a:defRPr>
            </a:lvl7pPr>
            <a:lvl8pPr lvl="7">
              <a:spcBef>
                <a:spcPts val="0"/>
              </a:spcBef>
              <a:spcAft>
                <a:spcPts val="0"/>
              </a:spcAft>
              <a:buSzPts val="3200"/>
              <a:buFont typeface="Space Mono"/>
              <a:buNone/>
              <a:defRPr sz="3200">
                <a:latin typeface="Space Mono"/>
                <a:ea typeface="Space Mono"/>
                <a:cs typeface="Space Mono"/>
                <a:sym typeface="Space Mono"/>
              </a:defRPr>
            </a:lvl8pPr>
            <a:lvl9pPr lvl="8">
              <a:spcBef>
                <a:spcPts val="0"/>
              </a:spcBef>
              <a:spcAft>
                <a:spcPts val="0"/>
              </a:spcAft>
              <a:buSzPts val="3200"/>
              <a:buFont typeface="Space Mono"/>
              <a:buNone/>
              <a:defRPr sz="3200">
                <a:latin typeface="Space Mono"/>
                <a:ea typeface="Space Mono"/>
                <a:cs typeface="Space Mono"/>
                <a:sym typeface="Space Mono"/>
              </a:defRPr>
            </a:lvl9pPr>
          </a:lstStyle>
          <a:p/>
        </p:txBody>
      </p:sp>
      <p:sp>
        <p:nvSpPr>
          <p:cNvPr id="357" name="Google Shape;357;p52"/>
          <p:cNvSpPr txBox="1"/>
          <p:nvPr>
            <p:ph idx="1" type="body"/>
          </p:nvPr>
        </p:nvSpPr>
        <p:spPr>
          <a:xfrm>
            <a:off x="452400" y="1132825"/>
            <a:ext cx="3701100" cy="34881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sp>
        <p:nvSpPr>
          <p:cNvPr id="358" name="Google Shape;358;p52"/>
          <p:cNvSpPr txBox="1"/>
          <p:nvPr>
            <p:ph idx="2" type="subTitle"/>
          </p:nvPr>
        </p:nvSpPr>
        <p:spPr>
          <a:xfrm>
            <a:off x="4511175" y="586000"/>
            <a:ext cx="4080000" cy="39141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800"/>
              <a:buFont typeface="Roboto Mono"/>
              <a:buNone/>
              <a:defRPr>
                <a:solidFill>
                  <a:schemeClr val="dk1"/>
                </a:solidFill>
                <a:latin typeface="Roboto Mono"/>
                <a:ea typeface="Roboto Mono"/>
                <a:cs typeface="Roboto Mono"/>
                <a:sym typeface="Roboto Mono"/>
              </a:defRPr>
            </a:lvl1pPr>
            <a:lvl2pPr lvl="1">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2pPr>
            <a:lvl3pPr lvl="2">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3pPr>
            <a:lvl4pPr lvl="3">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4pPr>
            <a:lvl5pPr lvl="4">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5pPr>
            <a:lvl6pPr lvl="5">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6pPr>
            <a:lvl7pPr lvl="6">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7pPr>
            <a:lvl8pPr lvl="7">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8pPr>
            <a:lvl9pPr lvl="8">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 Icebreaker">
  <p:cSld name="CUSTOM_7">
    <p:spTree>
      <p:nvGrpSpPr>
        <p:cNvPr id="359" name="Shape 359"/>
        <p:cNvGrpSpPr/>
        <p:nvPr/>
      </p:nvGrpSpPr>
      <p:grpSpPr>
        <a:xfrm>
          <a:off x="0" y="0"/>
          <a:ext cx="0" cy="0"/>
          <a:chOff x="0" y="0"/>
          <a:chExt cx="0" cy="0"/>
        </a:xfrm>
      </p:grpSpPr>
      <p:pic>
        <p:nvPicPr>
          <p:cNvPr id="360" name="Google Shape;360;p53"/>
          <p:cNvPicPr preferRelativeResize="0"/>
          <p:nvPr/>
        </p:nvPicPr>
        <p:blipFill>
          <a:blip r:embed="rId2">
            <a:alphaModFix/>
          </a:blip>
          <a:stretch>
            <a:fillRect/>
          </a:stretch>
        </p:blipFill>
        <p:spPr>
          <a:xfrm>
            <a:off x="452400" y="440000"/>
            <a:ext cx="654950" cy="654950"/>
          </a:xfrm>
          <a:prstGeom prst="rect">
            <a:avLst/>
          </a:prstGeom>
          <a:noFill/>
          <a:ln>
            <a:noFill/>
          </a:ln>
        </p:spPr>
      </p:pic>
      <p:pic>
        <p:nvPicPr>
          <p:cNvPr id="361" name="Google Shape;361;p53"/>
          <p:cNvPicPr preferRelativeResize="0"/>
          <p:nvPr/>
        </p:nvPicPr>
        <p:blipFill rotWithShape="1">
          <a:blip r:embed="rId3">
            <a:alphaModFix/>
          </a:blip>
          <a:srcRect b="20620" l="74975" r="11427" t="41243"/>
          <a:stretch/>
        </p:blipFill>
        <p:spPr>
          <a:xfrm rot="-5400000">
            <a:off x="627389" y="3816763"/>
            <a:ext cx="691823" cy="1961651"/>
          </a:xfrm>
          <a:prstGeom prst="rect">
            <a:avLst/>
          </a:prstGeom>
          <a:noFill/>
          <a:ln>
            <a:noFill/>
          </a:ln>
        </p:spPr>
      </p:pic>
      <p:sp>
        <p:nvSpPr>
          <p:cNvPr id="362" name="Google Shape;362;p53"/>
          <p:cNvSpPr txBox="1"/>
          <p:nvPr>
            <p:ph idx="1" type="subTitle"/>
          </p:nvPr>
        </p:nvSpPr>
        <p:spPr>
          <a:xfrm>
            <a:off x="7103500" y="551600"/>
            <a:ext cx="1617300" cy="431700"/>
          </a:xfrm>
          <a:prstGeom prst="rect">
            <a:avLst/>
          </a:prstGeom>
          <a:solidFill>
            <a:srgbClr val="FFEDF0"/>
          </a:solidFill>
          <a:ln cap="flat" cmpd="sng" w="152400">
            <a:solidFill>
              <a:srgbClr val="FFEDF0"/>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9pPr>
          </a:lstStyle>
          <a:p/>
        </p:txBody>
      </p:sp>
      <p:pic>
        <p:nvPicPr>
          <p:cNvPr id="363" name="Google Shape;363;p53"/>
          <p:cNvPicPr preferRelativeResize="0"/>
          <p:nvPr/>
        </p:nvPicPr>
        <p:blipFill>
          <a:blip r:embed="rId4">
            <a:alphaModFix/>
          </a:blip>
          <a:stretch>
            <a:fillRect/>
          </a:stretch>
        </p:blipFill>
        <p:spPr>
          <a:xfrm>
            <a:off x="7152175" y="4875550"/>
            <a:ext cx="1541202" cy="142200"/>
          </a:xfrm>
          <a:prstGeom prst="rect">
            <a:avLst/>
          </a:prstGeom>
          <a:noFill/>
          <a:ln>
            <a:noFill/>
          </a:ln>
        </p:spPr>
      </p:pic>
      <p:sp>
        <p:nvSpPr>
          <p:cNvPr id="364" name="Google Shape;364;p53"/>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365" name="Google Shape;365;p53"/>
          <p:cNvSpPr txBox="1"/>
          <p:nvPr/>
        </p:nvSpPr>
        <p:spPr>
          <a:xfrm>
            <a:off x="1154000" y="440000"/>
            <a:ext cx="3648000" cy="65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Poppins"/>
                <a:ea typeface="Poppins"/>
                <a:cs typeface="Poppins"/>
                <a:sym typeface="Poppins"/>
              </a:rPr>
              <a:t>Icebreaker</a:t>
            </a:r>
            <a:endParaRPr/>
          </a:p>
        </p:txBody>
      </p:sp>
      <p:sp>
        <p:nvSpPr>
          <p:cNvPr id="366" name="Google Shape;366;p53"/>
          <p:cNvSpPr txBox="1"/>
          <p:nvPr/>
        </p:nvSpPr>
        <p:spPr>
          <a:xfrm>
            <a:off x="914400" y="1334575"/>
            <a:ext cx="7326600" cy="306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800">
              <a:solidFill>
                <a:srgbClr val="000000"/>
              </a:solidFill>
              <a:latin typeface="Poppins"/>
              <a:ea typeface="Poppins"/>
              <a:cs typeface="Poppins"/>
              <a:sym typeface="Poppins"/>
            </a:endParaRPr>
          </a:p>
        </p:txBody>
      </p:sp>
      <p:sp>
        <p:nvSpPr>
          <p:cNvPr id="367" name="Google Shape;367;p53"/>
          <p:cNvSpPr txBox="1"/>
          <p:nvPr>
            <p:ph idx="2" type="body"/>
          </p:nvPr>
        </p:nvSpPr>
        <p:spPr>
          <a:xfrm>
            <a:off x="452400" y="1260488"/>
            <a:ext cx="8239200" cy="33603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pic>
        <p:nvPicPr>
          <p:cNvPr id="368" name="Google Shape;368;p53"/>
          <p:cNvPicPr preferRelativeResize="0"/>
          <p:nvPr/>
        </p:nvPicPr>
        <p:blipFill rotWithShape="1">
          <a:blip r:embed="rId5">
            <a:alphaModFix/>
          </a:blip>
          <a:srcRect b="57773" l="27820" r="30811" t="19032"/>
          <a:stretch/>
        </p:blipFill>
        <p:spPr>
          <a:xfrm>
            <a:off x="-3355" y="3951836"/>
            <a:ext cx="2123899" cy="1192951"/>
          </a:xfrm>
          <a:prstGeom prst="rect">
            <a:avLst/>
          </a:prstGeom>
          <a:noFill/>
          <a:ln>
            <a:noFill/>
          </a:ln>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 Discussion Prompt">
  <p:cSld name="CUSTOM_6">
    <p:spTree>
      <p:nvGrpSpPr>
        <p:cNvPr id="369" name="Shape 369"/>
        <p:cNvGrpSpPr/>
        <p:nvPr/>
      </p:nvGrpSpPr>
      <p:grpSpPr>
        <a:xfrm>
          <a:off x="0" y="0"/>
          <a:ext cx="0" cy="0"/>
          <a:chOff x="0" y="0"/>
          <a:chExt cx="0" cy="0"/>
        </a:xfrm>
      </p:grpSpPr>
      <p:pic>
        <p:nvPicPr>
          <p:cNvPr id="370" name="Google Shape;370;p54"/>
          <p:cNvPicPr preferRelativeResize="0"/>
          <p:nvPr/>
        </p:nvPicPr>
        <p:blipFill rotWithShape="1">
          <a:blip r:embed="rId2">
            <a:alphaModFix/>
          </a:blip>
          <a:srcRect b="74120" l="54584" r="17187" t="10927"/>
          <a:stretch/>
        </p:blipFill>
        <p:spPr>
          <a:xfrm>
            <a:off x="0" y="4089375"/>
            <a:ext cx="2024750" cy="1054123"/>
          </a:xfrm>
          <a:prstGeom prst="rect">
            <a:avLst/>
          </a:prstGeom>
          <a:noFill/>
          <a:ln>
            <a:noFill/>
          </a:ln>
        </p:spPr>
      </p:pic>
      <p:pic>
        <p:nvPicPr>
          <p:cNvPr id="371" name="Google Shape;371;p54"/>
          <p:cNvPicPr preferRelativeResize="0"/>
          <p:nvPr/>
        </p:nvPicPr>
        <p:blipFill rotWithShape="1">
          <a:blip r:embed="rId3">
            <a:alphaModFix/>
          </a:blip>
          <a:srcRect b="57773" l="27820" r="30811" t="19032"/>
          <a:stretch/>
        </p:blipFill>
        <p:spPr>
          <a:xfrm>
            <a:off x="-3355" y="3951836"/>
            <a:ext cx="2123899" cy="1192951"/>
          </a:xfrm>
          <a:prstGeom prst="rect">
            <a:avLst/>
          </a:prstGeom>
          <a:noFill/>
          <a:ln>
            <a:noFill/>
          </a:ln>
        </p:spPr>
      </p:pic>
      <p:sp>
        <p:nvSpPr>
          <p:cNvPr id="372" name="Google Shape;372;p54"/>
          <p:cNvSpPr txBox="1"/>
          <p:nvPr>
            <p:ph idx="1" type="subTitle"/>
          </p:nvPr>
        </p:nvSpPr>
        <p:spPr>
          <a:xfrm>
            <a:off x="7103500" y="551600"/>
            <a:ext cx="1617300" cy="431700"/>
          </a:xfrm>
          <a:prstGeom prst="rect">
            <a:avLst/>
          </a:prstGeom>
          <a:solidFill>
            <a:srgbClr val="FFEEFF"/>
          </a:solidFill>
          <a:ln cap="flat" cmpd="sng" w="152400">
            <a:solidFill>
              <a:srgbClr val="FFEEFF"/>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9pPr>
          </a:lstStyle>
          <a:p/>
        </p:txBody>
      </p:sp>
      <p:pic>
        <p:nvPicPr>
          <p:cNvPr id="373" name="Google Shape;373;p54"/>
          <p:cNvPicPr preferRelativeResize="0"/>
          <p:nvPr/>
        </p:nvPicPr>
        <p:blipFill>
          <a:blip r:embed="rId4">
            <a:alphaModFix/>
          </a:blip>
          <a:stretch>
            <a:fillRect/>
          </a:stretch>
        </p:blipFill>
        <p:spPr>
          <a:xfrm>
            <a:off x="7152175" y="4875550"/>
            <a:ext cx="1541202" cy="142200"/>
          </a:xfrm>
          <a:prstGeom prst="rect">
            <a:avLst/>
          </a:prstGeom>
          <a:noFill/>
          <a:ln>
            <a:noFill/>
          </a:ln>
        </p:spPr>
      </p:pic>
      <p:sp>
        <p:nvSpPr>
          <p:cNvPr id="374" name="Google Shape;374;p54"/>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pic>
        <p:nvPicPr>
          <p:cNvPr id="375" name="Google Shape;375;p54"/>
          <p:cNvPicPr preferRelativeResize="0"/>
          <p:nvPr/>
        </p:nvPicPr>
        <p:blipFill>
          <a:blip r:embed="rId5">
            <a:alphaModFix/>
          </a:blip>
          <a:stretch>
            <a:fillRect/>
          </a:stretch>
        </p:blipFill>
        <p:spPr>
          <a:xfrm>
            <a:off x="434600" y="440000"/>
            <a:ext cx="654950" cy="654950"/>
          </a:xfrm>
          <a:prstGeom prst="rect">
            <a:avLst/>
          </a:prstGeom>
          <a:noFill/>
          <a:ln>
            <a:noFill/>
          </a:ln>
        </p:spPr>
      </p:pic>
      <p:sp>
        <p:nvSpPr>
          <p:cNvPr id="376" name="Google Shape;376;p54"/>
          <p:cNvSpPr txBox="1"/>
          <p:nvPr/>
        </p:nvSpPr>
        <p:spPr>
          <a:xfrm>
            <a:off x="1154000" y="440000"/>
            <a:ext cx="3648000" cy="65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solidFill>
                  <a:srgbClr val="000000"/>
                </a:solidFill>
                <a:latin typeface="Poppins"/>
                <a:ea typeface="Poppins"/>
                <a:cs typeface="Poppins"/>
                <a:sym typeface="Poppins"/>
              </a:rPr>
              <a:t>Discussion</a:t>
            </a:r>
            <a:endParaRPr/>
          </a:p>
        </p:txBody>
      </p:sp>
      <p:sp>
        <p:nvSpPr>
          <p:cNvPr id="377" name="Google Shape;377;p54"/>
          <p:cNvSpPr txBox="1"/>
          <p:nvPr>
            <p:ph idx="2" type="body"/>
          </p:nvPr>
        </p:nvSpPr>
        <p:spPr>
          <a:xfrm>
            <a:off x="604800" y="1412888"/>
            <a:ext cx="8239200" cy="33603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 Reflection Prompt">
  <p:cSld name="CUSTOM_6_2">
    <p:spTree>
      <p:nvGrpSpPr>
        <p:cNvPr id="378" name="Shape 378"/>
        <p:cNvGrpSpPr/>
        <p:nvPr/>
      </p:nvGrpSpPr>
      <p:grpSpPr>
        <a:xfrm>
          <a:off x="0" y="0"/>
          <a:ext cx="0" cy="0"/>
          <a:chOff x="0" y="0"/>
          <a:chExt cx="0" cy="0"/>
        </a:xfrm>
      </p:grpSpPr>
      <p:pic>
        <p:nvPicPr>
          <p:cNvPr id="379" name="Google Shape;379;p55"/>
          <p:cNvPicPr preferRelativeResize="0"/>
          <p:nvPr/>
        </p:nvPicPr>
        <p:blipFill rotWithShape="1">
          <a:blip r:embed="rId2">
            <a:alphaModFix/>
          </a:blip>
          <a:srcRect b="20620" l="74975" r="11427" t="41243"/>
          <a:stretch/>
        </p:blipFill>
        <p:spPr>
          <a:xfrm rot="-5400000">
            <a:off x="627389" y="3816763"/>
            <a:ext cx="691823" cy="1961651"/>
          </a:xfrm>
          <a:prstGeom prst="rect">
            <a:avLst/>
          </a:prstGeom>
          <a:noFill/>
          <a:ln>
            <a:noFill/>
          </a:ln>
        </p:spPr>
      </p:pic>
      <p:pic>
        <p:nvPicPr>
          <p:cNvPr id="380" name="Google Shape;380;p55"/>
          <p:cNvPicPr preferRelativeResize="0"/>
          <p:nvPr/>
        </p:nvPicPr>
        <p:blipFill rotWithShape="1">
          <a:blip r:embed="rId3">
            <a:alphaModFix/>
          </a:blip>
          <a:srcRect b="10675" l="33625" r="26314" t="71927"/>
          <a:stretch/>
        </p:blipFill>
        <p:spPr>
          <a:xfrm>
            <a:off x="0" y="4248650"/>
            <a:ext cx="2060400" cy="894850"/>
          </a:xfrm>
          <a:prstGeom prst="rect">
            <a:avLst/>
          </a:prstGeom>
          <a:noFill/>
          <a:ln>
            <a:noFill/>
          </a:ln>
        </p:spPr>
      </p:pic>
      <p:pic>
        <p:nvPicPr>
          <p:cNvPr id="381" name="Google Shape;381;p55"/>
          <p:cNvPicPr preferRelativeResize="0"/>
          <p:nvPr/>
        </p:nvPicPr>
        <p:blipFill>
          <a:blip r:embed="rId4">
            <a:alphaModFix/>
          </a:blip>
          <a:stretch>
            <a:fillRect/>
          </a:stretch>
        </p:blipFill>
        <p:spPr>
          <a:xfrm>
            <a:off x="452400" y="440000"/>
            <a:ext cx="654950" cy="654950"/>
          </a:xfrm>
          <a:prstGeom prst="rect">
            <a:avLst/>
          </a:prstGeom>
          <a:noFill/>
          <a:ln>
            <a:noFill/>
          </a:ln>
        </p:spPr>
      </p:pic>
      <p:sp>
        <p:nvSpPr>
          <p:cNvPr id="382" name="Google Shape;382;p55"/>
          <p:cNvSpPr txBox="1"/>
          <p:nvPr>
            <p:ph idx="1" type="subTitle"/>
          </p:nvPr>
        </p:nvSpPr>
        <p:spPr>
          <a:xfrm>
            <a:off x="7103500" y="551600"/>
            <a:ext cx="1617300" cy="431700"/>
          </a:xfrm>
          <a:prstGeom prst="rect">
            <a:avLst/>
          </a:prstGeom>
          <a:solidFill>
            <a:srgbClr val="FFEDF0"/>
          </a:solidFill>
          <a:ln cap="flat" cmpd="sng" w="152400">
            <a:solidFill>
              <a:srgbClr val="FFEDF0"/>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9pPr>
          </a:lstStyle>
          <a:p/>
        </p:txBody>
      </p:sp>
      <p:pic>
        <p:nvPicPr>
          <p:cNvPr id="383" name="Google Shape;383;p55"/>
          <p:cNvPicPr preferRelativeResize="0"/>
          <p:nvPr/>
        </p:nvPicPr>
        <p:blipFill>
          <a:blip r:embed="rId5">
            <a:alphaModFix/>
          </a:blip>
          <a:stretch>
            <a:fillRect/>
          </a:stretch>
        </p:blipFill>
        <p:spPr>
          <a:xfrm>
            <a:off x="7152175" y="4875550"/>
            <a:ext cx="1541202" cy="142200"/>
          </a:xfrm>
          <a:prstGeom prst="rect">
            <a:avLst/>
          </a:prstGeom>
          <a:noFill/>
          <a:ln>
            <a:noFill/>
          </a:ln>
        </p:spPr>
      </p:pic>
      <p:sp>
        <p:nvSpPr>
          <p:cNvPr id="384" name="Google Shape;384;p55"/>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385" name="Google Shape;385;p55"/>
          <p:cNvSpPr txBox="1"/>
          <p:nvPr/>
        </p:nvSpPr>
        <p:spPr>
          <a:xfrm>
            <a:off x="1154000" y="440000"/>
            <a:ext cx="3648000" cy="65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Poppins"/>
                <a:ea typeface="Poppins"/>
                <a:cs typeface="Poppins"/>
                <a:sym typeface="Poppins"/>
              </a:rPr>
              <a:t>Reflection</a:t>
            </a:r>
            <a:endParaRPr/>
          </a:p>
        </p:txBody>
      </p:sp>
      <p:sp>
        <p:nvSpPr>
          <p:cNvPr id="386" name="Google Shape;386;p55"/>
          <p:cNvSpPr txBox="1"/>
          <p:nvPr/>
        </p:nvSpPr>
        <p:spPr>
          <a:xfrm>
            <a:off x="914400" y="1334575"/>
            <a:ext cx="7326600" cy="306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800">
              <a:solidFill>
                <a:srgbClr val="000000"/>
              </a:solidFill>
              <a:latin typeface="Poppins"/>
              <a:ea typeface="Poppins"/>
              <a:cs typeface="Poppins"/>
              <a:sym typeface="Poppins"/>
            </a:endParaRPr>
          </a:p>
        </p:txBody>
      </p:sp>
      <p:sp>
        <p:nvSpPr>
          <p:cNvPr id="387" name="Google Shape;387;p55"/>
          <p:cNvSpPr txBox="1"/>
          <p:nvPr>
            <p:ph idx="2" type="body"/>
          </p:nvPr>
        </p:nvSpPr>
        <p:spPr>
          <a:xfrm>
            <a:off x="452400" y="1260488"/>
            <a:ext cx="8239200" cy="33603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 Try It">
  <p:cSld name="CUSTOM_6_2_1">
    <p:spTree>
      <p:nvGrpSpPr>
        <p:cNvPr id="388" name="Shape 388"/>
        <p:cNvGrpSpPr/>
        <p:nvPr/>
      </p:nvGrpSpPr>
      <p:grpSpPr>
        <a:xfrm>
          <a:off x="0" y="0"/>
          <a:ext cx="0" cy="0"/>
          <a:chOff x="0" y="0"/>
          <a:chExt cx="0" cy="0"/>
        </a:xfrm>
      </p:grpSpPr>
      <p:pic>
        <p:nvPicPr>
          <p:cNvPr id="389" name="Google Shape;389;p56"/>
          <p:cNvPicPr preferRelativeResize="0"/>
          <p:nvPr/>
        </p:nvPicPr>
        <p:blipFill rotWithShape="1">
          <a:blip r:embed="rId2">
            <a:alphaModFix/>
          </a:blip>
          <a:srcRect b="0" l="0" r="2248" t="69501"/>
          <a:stretch/>
        </p:blipFill>
        <p:spPr>
          <a:xfrm rot="10800000">
            <a:off x="-13874" y="4314577"/>
            <a:ext cx="2158724" cy="828923"/>
          </a:xfrm>
          <a:prstGeom prst="rect">
            <a:avLst/>
          </a:prstGeom>
          <a:noFill/>
          <a:ln>
            <a:noFill/>
          </a:ln>
        </p:spPr>
      </p:pic>
      <p:pic>
        <p:nvPicPr>
          <p:cNvPr id="390" name="Google Shape;390;p56"/>
          <p:cNvPicPr preferRelativeResize="0"/>
          <p:nvPr/>
        </p:nvPicPr>
        <p:blipFill rotWithShape="1">
          <a:blip r:embed="rId3">
            <a:alphaModFix/>
          </a:blip>
          <a:srcRect b="45415" l="60224" r="12699" t="43298"/>
          <a:stretch/>
        </p:blipFill>
        <p:spPr>
          <a:xfrm>
            <a:off x="0" y="4131025"/>
            <a:ext cx="2061576" cy="1012474"/>
          </a:xfrm>
          <a:prstGeom prst="rect">
            <a:avLst/>
          </a:prstGeom>
          <a:noFill/>
          <a:ln>
            <a:noFill/>
          </a:ln>
        </p:spPr>
      </p:pic>
      <p:pic>
        <p:nvPicPr>
          <p:cNvPr id="391" name="Google Shape;391;p56"/>
          <p:cNvPicPr preferRelativeResize="0"/>
          <p:nvPr/>
        </p:nvPicPr>
        <p:blipFill>
          <a:blip r:embed="rId4">
            <a:alphaModFix/>
          </a:blip>
          <a:stretch>
            <a:fillRect/>
          </a:stretch>
        </p:blipFill>
        <p:spPr>
          <a:xfrm>
            <a:off x="452400" y="440000"/>
            <a:ext cx="654950" cy="654950"/>
          </a:xfrm>
          <a:prstGeom prst="rect">
            <a:avLst/>
          </a:prstGeom>
          <a:noFill/>
          <a:ln>
            <a:noFill/>
          </a:ln>
        </p:spPr>
      </p:pic>
      <p:sp>
        <p:nvSpPr>
          <p:cNvPr id="392" name="Google Shape;392;p56"/>
          <p:cNvSpPr txBox="1"/>
          <p:nvPr>
            <p:ph idx="1" type="subTitle"/>
          </p:nvPr>
        </p:nvSpPr>
        <p:spPr>
          <a:xfrm>
            <a:off x="7103500" y="551600"/>
            <a:ext cx="1617300" cy="431700"/>
          </a:xfrm>
          <a:prstGeom prst="rect">
            <a:avLst/>
          </a:prstGeom>
          <a:solidFill>
            <a:srgbClr val="E9F6FF"/>
          </a:solidFill>
          <a:ln cap="flat" cmpd="sng" w="152400">
            <a:solidFill>
              <a:srgbClr val="E9F6FF"/>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9pPr>
          </a:lstStyle>
          <a:p/>
        </p:txBody>
      </p:sp>
      <p:pic>
        <p:nvPicPr>
          <p:cNvPr id="393" name="Google Shape;393;p56"/>
          <p:cNvPicPr preferRelativeResize="0"/>
          <p:nvPr/>
        </p:nvPicPr>
        <p:blipFill>
          <a:blip r:embed="rId5">
            <a:alphaModFix/>
          </a:blip>
          <a:stretch>
            <a:fillRect/>
          </a:stretch>
        </p:blipFill>
        <p:spPr>
          <a:xfrm>
            <a:off x="7152175" y="4875550"/>
            <a:ext cx="1541202" cy="142200"/>
          </a:xfrm>
          <a:prstGeom prst="rect">
            <a:avLst/>
          </a:prstGeom>
          <a:noFill/>
          <a:ln>
            <a:noFill/>
          </a:ln>
        </p:spPr>
      </p:pic>
      <p:sp>
        <p:nvSpPr>
          <p:cNvPr id="394" name="Google Shape;394;p56"/>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395" name="Google Shape;395;p56"/>
          <p:cNvSpPr txBox="1"/>
          <p:nvPr/>
        </p:nvSpPr>
        <p:spPr>
          <a:xfrm>
            <a:off x="1154000" y="440000"/>
            <a:ext cx="3648000" cy="65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Poppins"/>
                <a:ea typeface="Poppins"/>
                <a:cs typeface="Poppins"/>
                <a:sym typeface="Poppins"/>
              </a:rPr>
              <a:t>Try It!</a:t>
            </a:r>
            <a:endParaRPr/>
          </a:p>
        </p:txBody>
      </p:sp>
      <p:sp>
        <p:nvSpPr>
          <p:cNvPr id="396" name="Google Shape;396;p56"/>
          <p:cNvSpPr txBox="1"/>
          <p:nvPr/>
        </p:nvSpPr>
        <p:spPr>
          <a:xfrm>
            <a:off x="914400" y="1334575"/>
            <a:ext cx="7326600" cy="306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800">
              <a:solidFill>
                <a:srgbClr val="000000"/>
              </a:solidFill>
              <a:latin typeface="Poppins"/>
              <a:ea typeface="Poppins"/>
              <a:cs typeface="Poppins"/>
              <a:sym typeface="Poppins"/>
            </a:endParaRPr>
          </a:p>
        </p:txBody>
      </p:sp>
      <p:sp>
        <p:nvSpPr>
          <p:cNvPr id="397" name="Google Shape;397;p56"/>
          <p:cNvSpPr txBox="1"/>
          <p:nvPr>
            <p:ph idx="2" type="body"/>
          </p:nvPr>
        </p:nvSpPr>
        <p:spPr>
          <a:xfrm>
            <a:off x="452400" y="1260488"/>
            <a:ext cx="8239200" cy="33603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 Breakout Rooms">
  <p:cSld name="CUSTOM_6_2_1_1">
    <p:spTree>
      <p:nvGrpSpPr>
        <p:cNvPr id="398" name="Shape 398"/>
        <p:cNvGrpSpPr/>
        <p:nvPr/>
      </p:nvGrpSpPr>
      <p:grpSpPr>
        <a:xfrm>
          <a:off x="0" y="0"/>
          <a:ext cx="0" cy="0"/>
          <a:chOff x="0" y="0"/>
          <a:chExt cx="0" cy="0"/>
        </a:xfrm>
      </p:grpSpPr>
      <p:pic>
        <p:nvPicPr>
          <p:cNvPr id="399" name="Google Shape;399;p57"/>
          <p:cNvPicPr preferRelativeResize="0"/>
          <p:nvPr/>
        </p:nvPicPr>
        <p:blipFill rotWithShape="1">
          <a:blip r:embed="rId2">
            <a:alphaModFix/>
          </a:blip>
          <a:srcRect b="0" l="25912" r="44506" t="78389"/>
          <a:stretch/>
        </p:blipFill>
        <p:spPr>
          <a:xfrm rot="10800000">
            <a:off x="1" y="4032002"/>
            <a:ext cx="1547899" cy="1111498"/>
          </a:xfrm>
          <a:prstGeom prst="rect">
            <a:avLst/>
          </a:prstGeom>
          <a:noFill/>
          <a:ln>
            <a:noFill/>
          </a:ln>
        </p:spPr>
      </p:pic>
      <p:pic>
        <p:nvPicPr>
          <p:cNvPr id="400" name="Google Shape;400;p57"/>
          <p:cNvPicPr preferRelativeResize="0"/>
          <p:nvPr/>
        </p:nvPicPr>
        <p:blipFill rotWithShape="1">
          <a:blip r:embed="rId3">
            <a:alphaModFix/>
          </a:blip>
          <a:srcRect b="10675" l="33625" r="26314" t="71927"/>
          <a:stretch/>
        </p:blipFill>
        <p:spPr>
          <a:xfrm>
            <a:off x="0" y="4248650"/>
            <a:ext cx="2060400" cy="894850"/>
          </a:xfrm>
          <a:prstGeom prst="rect">
            <a:avLst/>
          </a:prstGeom>
          <a:noFill/>
          <a:ln>
            <a:noFill/>
          </a:ln>
        </p:spPr>
      </p:pic>
      <p:pic>
        <p:nvPicPr>
          <p:cNvPr id="401" name="Google Shape;401;p57"/>
          <p:cNvPicPr preferRelativeResize="0"/>
          <p:nvPr/>
        </p:nvPicPr>
        <p:blipFill>
          <a:blip r:embed="rId4">
            <a:alphaModFix/>
          </a:blip>
          <a:stretch>
            <a:fillRect/>
          </a:stretch>
        </p:blipFill>
        <p:spPr>
          <a:xfrm>
            <a:off x="452400" y="439975"/>
            <a:ext cx="654950" cy="654950"/>
          </a:xfrm>
          <a:prstGeom prst="rect">
            <a:avLst/>
          </a:prstGeom>
          <a:noFill/>
          <a:ln>
            <a:noFill/>
          </a:ln>
        </p:spPr>
      </p:pic>
      <p:sp>
        <p:nvSpPr>
          <p:cNvPr id="402" name="Google Shape;402;p57"/>
          <p:cNvSpPr txBox="1"/>
          <p:nvPr>
            <p:ph idx="1" type="subTitle"/>
          </p:nvPr>
        </p:nvSpPr>
        <p:spPr>
          <a:xfrm>
            <a:off x="7103500" y="551600"/>
            <a:ext cx="1617300" cy="431700"/>
          </a:xfrm>
          <a:prstGeom prst="rect">
            <a:avLst/>
          </a:prstGeom>
          <a:solidFill>
            <a:srgbClr val="FFF6BF"/>
          </a:solidFill>
          <a:ln cap="flat" cmpd="sng" w="152400">
            <a:solidFill>
              <a:srgbClr val="FFF6BF"/>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9pPr>
          </a:lstStyle>
          <a:p/>
        </p:txBody>
      </p:sp>
      <p:pic>
        <p:nvPicPr>
          <p:cNvPr id="403" name="Google Shape;403;p57"/>
          <p:cNvPicPr preferRelativeResize="0"/>
          <p:nvPr/>
        </p:nvPicPr>
        <p:blipFill>
          <a:blip r:embed="rId5">
            <a:alphaModFix/>
          </a:blip>
          <a:stretch>
            <a:fillRect/>
          </a:stretch>
        </p:blipFill>
        <p:spPr>
          <a:xfrm>
            <a:off x="7152175" y="4875550"/>
            <a:ext cx="1541202" cy="142200"/>
          </a:xfrm>
          <a:prstGeom prst="rect">
            <a:avLst/>
          </a:prstGeom>
          <a:noFill/>
          <a:ln>
            <a:noFill/>
          </a:ln>
        </p:spPr>
      </p:pic>
      <p:sp>
        <p:nvSpPr>
          <p:cNvPr id="404" name="Google Shape;404;p57"/>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405" name="Google Shape;405;p57"/>
          <p:cNvSpPr txBox="1"/>
          <p:nvPr/>
        </p:nvSpPr>
        <p:spPr>
          <a:xfrm>
            <a:off x="1154000" y="440000"/>
            <a:ext cx="3648000" cy="65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Poppins"/>
                <a:ea typeface="Poppins"/>
                <a:cs typeface="Poppins"/>
                <a:sym typeface="Poppins"/>
              </a:rPr>
              <a:t>Breakout Rooms</a:t>
            </a:r>
            <a:endParaRPr/>
          </a:p>
        </p:txBody>
      </p:sp>
      <p:sp>
        <p:nvSpPr>
          <p:cNvPr id="406" name="Google Shape;406;p57"/>
          <p:cNvSpPr txBox="1"/>
          <p:nvPr/>
        </p:nvSpPr>
        <p:spPr>
          <a:xfrm>
            <a:off x="914400" y="1334575"/>
            <a:ext cx="7326600" cy="306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800">
              <a:solidFill>
                <a:srgbClr val="000000"/>
              </a:solidFill>
              <a:latin typeface="Poppins"/>
              <a:ea typeface="Poppins"/>
              <a:cs typeface="Poppins"/>
              <a:sym typeface="Poppins"/>
            </a:endParaRPr>
          </a:p>
        </p:txBody>
      </p:sp>
      <p:sp>
        <p:nvSpPr>
          <p:cNvPr id="407" name="Google Shape;407;p57"/>
          <p:cNvSpPr txBox="1"/>
          <p:nvPr>
            <p:ph idx="2" type="body"/>
          </p:nvPr>
        </p:nvSpPr>
        <p:spPr>
          <a:xfrm>
            <a:off x="452400" y="1260500"/>
            <a:ext cx="6495900" cy="33603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 CFU">
  <p:cSld name="CUSTOM_6_2_1_1_1">
    <p:spTree>
      <p:nvGrpSpPr>
        <p:cNvPr id="408" name="Shape 408"/>
        <p:cNvGrpSpPr/>
        <p:nvPr/>
      </p:nvGrpSpPr>
      <p:grpSpPr>
        <a:xfrm>
          <a:off x="0" y="0"/>
          <a:ext cx="0" cy="0"/>
          <a:chOff x="0" y="0"/>
          <a:chExt cx="0" cy="0"/>
        </a:xfrm>
      </p:grpSpPr>
      <p:pic>
        <p:nvPicPr>
          <p:cNvPr id="409" name="Google Shape;409;p58"/>
          <p:cNvPicPr preferRelativeResize="0"/>
          <p:nvPr/>
        </p:nvPicPr>
        <p:blipFill rotWithShape="1">
          <a:blip r:embed="rId2">
            <a:alphaModFix/>
          </a:blip>
          <a:srcRect b="26804" l="62508" r="0" t="0"/>
          <a:stretch/>
        </p:blipFill>
        <p:spPr>
          <a:xfrm flipH="1" rot="5400000">
            <a:off x="556661" y="3399336"/>
            <a:ext cx="1192950" cy="2328028"/>
          </a:xfrm>
          <a:prstGeom prst="rect">
            <a:avLst/>
          </a:prstGeom>
          <a:noFill/>
          <a:ln>
            <a:noFill/>
          </a:ln>
        </p:spPr>
      </p:pic>
      <p:pic>
        <p:nvPicPr>
          <p:cNvPr id="410" name="Google Shape;410;p58"/>
          <p:cNvPicPr preferRelativeResize="0"/>
          <p:nvPr/>
        </p:nvPicPr>
        <p:blipFill rotWithShape="1">
          <a:blip r:embed="rId3">
            <a:alphaModFix/>
          </a:blip>
          <a:srcRect b="57773" l="27820" r="30811" t="19032"/>
          <a:stretch/>
        </p:blipFill>
        <p:spPr>
          <a:xfrm>
            <a:off x="-3355" y="3951836"/>
            <a:ext cx="2123899" cy="1192951"/>
          </a:xfrm>
          <a:prstGeom prst="rect">
            <a:avLst/>
          </a:prstGeom>
          <a:noFill/>
          <a:ln>
            <a:noFill/>
          </a:ln>
        </p:spPr>
      </p:pic>
      <p:pic>
        <p:nvPicPr>
          <p:cNvPr id="411" name="Google Shape;411;p58"/>
          <p:cNvPicPr preferRelativeResize="0"/>
          <p:nvPr/>
        </p:nvPicPr>
        <p:blipFill>
          <a:blip r:embed="rId4">
            <a:alphaModFix/>
          </a:blip>
          <a:stretch>
            <a:fillRect/>
          </a:stretch>
        </p:blipFill>
        <p:spPr>
          <a:xfrm>
            <a:off x="452400" y="439975"/>
            <a:ext cx="654950" cy="654950"/>
          </a:xfrm>
          <a:prstGeom prst="rect">
            <a:avLst/>
          </a:prstGeom>
          <a:noFill/>
          <a:ln>
            <a:noFill/>
          </a:ln>
        </p:spPr>
      </p:pic>
      <p:sp>
        <p:nvSpPr>
          <p:cNvPr id="412" name="Google Shape;412;p58"/>
          <p:cNvSpPr txBox="1"/>
          <p:nvPr>
            <p:ph idx="1" type="subTitle"/>
          </p:nvPr>
        </p:nvSpPr>
        <p:spPr>
          <a:xfrm>
            <a:off x="7103500" y="551600"/>
            <a:ext cx="1617300" cy="431700"/>
          </a:xfrm>
          <a:prstGeom prst="rect">
            <a:avLst/>
          </a:prstGeom>
          <a:solidFill>
            <a:srgbClr val="D7FFEE"/>
          </a:solidFill>
          <a:ln cap="flat" cmpd="sng" w="152400">
            <a:solidFill>
              <a:srgbClr val="D7FFEE"/>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9pPr>
          </a:lstStyle>
          <a:p/>
        </p:txBody>
      </p:sp>
      <p:pic>
        <p:nvPicPr>
          <p:cNvPr id="413" name="Google Shape;413;p58"/>
          <p:cNvPicPr preferRelativeResize="0"/>
          <p:nvPr/>
        </p:nvPicPr>
        <p:blipFill>
          <a:blip r:embed="rId5">
            <a:alphaModFix/>
          </a:blip>
          <a:stretch>
            <a:fillRect/>
          </a:stretch>
        </p:blipFill>
        <p:spPr>
          <a:xfrm>
            <a:off x="7152175" y="4875550"/>
            <a:ext cx="1541202" cy="142200"/>
          </a:xfrm>
          <a:prstGeom prst="rect">
            <a:avLst/>
          </a:prstGeom>
          <a:noFill/>
          <a:ln>
            <a:noFill/>
          </a:ln>
        </p:spPr>
      </p:pic>
      <p:sp>
        <p:nvSpPr>
          <p:cNvPr id="414" name="Google Shape;414;p58"/>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415" name="Google Shape;415;p58"/>
          <p:cNvSpPr txBox="1"/>
          <p:nvPr/>
        </p:nvSpPr>
        <p:spPr>
          <a:xfrm>
            <a:off x="1154000" y="440000"/>
            <a:ext cx="4239300" cy="65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Poppins"/>
                <a:ea typeface="Poppins"/>
                <a:cs typeface="Poppins"/>
                <a:sym typeface="Poppins"/>
              </a:rPr>
              <a:t>Check for Understanding</a:t>
            </a:r>
            <a:endParaRPr/>
          </a:p>
        </p:txBody>
      </p:sp>
      <p:sp>
        <p:nvSpPr>
          <p:cNvPr id="416" name="Google Shape;416;p58"/>
          <p:cNvSpPr txBox="1"/>
          <p:nvPr/>
        </p:nvSpPr>
        <p:spPr>
          <a:xfrm>
            <a:off x="914400" y="1334575"/>
            <a:ext cx="7326600" cy="306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800">
              <a:solidFill>
                <a:srgbClr val="000000"/>
              </a:solidFill>
              <a:latin typeface="Poppins"/>
              <a:ea typeface="Poppins"/>
              <a:cs typeface="Poppins"/>
              <a:sym typeface="Poppins"/>
            </a:endParaRPr>
          </a:p>
        </p:txBody>
      </p:sp>
      <p:sp>
        <p:nvSpPr>
          <p:cNvPr id="417" name="Google Shape;417;p58"/>
          <p:cNvSpPr txBox="1"/>
          <p:nvPr>
            <p:ph idx="2" type="body"/>
          </p:nvPr>
        </p:nvSpPr>
        <p:spPr>
          <a:xfrm>
            <a:off x="452400" y="1260488"/>
            <a:ext cx="8239200" cy="33603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 CFU w/ Code">
  <p:cSld name="CUSTOM_6_2_1_1_1_3">
    <p:spTree>
      <p:nvGrpSpPr>
        <p:cNvPr id="418" name="Shape 418"/>
        <p:cNvGrpSpPr/>
        <p:nvPr/>
      </p:nvGrpSpPr>
      <p:grpSpPr>
        <a:xfrm>
          <a:off x="0" y="0"/>
          <a:ext cx="0" cy="0"/>
          <a:chOff x="0" y="0"/>
          <a:chExt cx="0" cy="0"/>
        </a:xfrm>
      </p:grpSpPr>
      <p:pic>
        <p:nvPicPr>
          <p:cNvPr id="419" name="Google Shape;419;p59"/>
          <p:cNvPicPr preferRelativeResize="0"/>
          <p:nvPr/>
        </p:nvPicPr>
        <p:blipFill rotWithShape="1">
          <a:blip r:embed="rId2">
            <a:alphaModFix/>
          </a:blip>
          <a:srcRect b="26804" l="62508" r="0" t="0"/>
          <a:stretch/>
        </p:blipFill>
        <p:spPr>
          <a:xfrm flipH="1" rot="-5400000">
            <a:off x="7383499" y="-567539"/>
            <a:ext cx="1192950" cy="2328028"/>
          </a:xfrm>
          <a:prstGeom prst="rect">
            <a:avLst/>
          </a:prstGeom>
          <a:noFill/>
          <a:ln>
            <a:noFill/>
          </a:ln>
        </p:spPr>
      </p:pic>
      <p:pic>
        <p:nvPicPr>
          <p:cNvPr id="420" name="Google Shape;420;p59"/>
          <p:cNvPicPr preferRelativeResize="0"/>
          <p:nvPr/>
        </p:nvPicPr>
        <p:blipFill rotWithShape="1">
          <a:blip r:embed="rId3">
            <a:alphaModFix/>
          </a:blip>
          <a:srcRect b="57773" l="27820" r="30811" t="19032"/>
          <a:stretch/>
        </p:blipFill>
        <p:spPr>
          <a:xfrm rot="10800000">
            <a:off x="7020095" y="11"/>
            <a:ext cx="2123899" cy="1192951"/>
          </a:xfrm>
          <a:prstGeom prst="rect">
            <a:avLst/>
          </a:prstGeom>
          <a:noFill/>
          <a:ln>
            <a:noFill/>
          </a:ln>
        </p:spPr>
      </p:pic>
      <p:sp>
        <p:nvSpPr>
          <p:cNvPr id="421" name="Google Shape;421;p59"/>
          <p:cNvSpPr txBox="1"/>
          <p:nvPr>
            <p:ph idx="1" type="body"/>
          </p:nvPr>
        </p:nvSpPr>
        <p:spPr>
          <a:xfrm>
            <a:off x="452400" y="1344125"/>
            <a:ext cx="3474000" cy="29232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pic>
        <p:nvPicPr>
          <p:cNvPr id="422" name="Google Shape;422;p59"/>
          <p:cNvPicPr preferRelativeResize="0"/>
          <p:nvPr/>
        </p:nvPicPr>
        <p:blipFill>
          <a:blip r:embed="rId4">
            <a:alphaModFix/>
          </a:blip>
          <a:stretch>
            <a:fillRect/>
          </a:stretch>
        </p:blipFill>
        <p:spPr>
          <a:xfrm>
            <a:off x="7152175" y="4875550"/>
            <a:ext cx="1541202" cy="142200"/>
          </a:xfrm>
          <a:prstGeom prst="rect">
            <a:avLst/>
          </a:prstGeom>
          <a:noFill/>
          <a:ln>
            <a:noFill/>
          </a:ln>
        </p:spPr>
      </p:pic>
      <p:sp>
        <p:nvSpPr>
          <p:cNvPr id="423" name="Google Shape;423;p59"/>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424" name="Google Shape;424;p59"/>
          <p:cNvSpPr/>
          <p:nvPr/>
        </p:nvSpPr>
        <p:spPr>
          <a:xfrm>
            <a:off x="4118450" y="266700"/>
            <a:ext cx="4722300" cy="4459500"/>
          </a:xfrm>
          <a:prstGeom prst="roundRect">
            <a:avLst>
              <a:gd fmla="val 24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59"/>
          <p:cNvSpPr txBox="1"/>
          <p:nvPr>
            <p:ph idx="2" type="subTitle"/>
          </p:nvPr>
        </p:nvSpPr>
        <p:spPr>
          <a:xfrm>
            <a:off x="4256529" y="378199"/>
            <a:ext cx="4472100" cy="42156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800"/>
              <a:buFont typeface="Roboto Mono"/>
              <a:buNone/>
              <a:defRPr>
                <a:solidFill>
                  <a:schemeClr val="dk1"/>
                </a:solidFill>
                <a:latin typeface="Roboto Mono"/>
                <a:ea typeface="Roboto Mono"/>
                <a:cs typeface="Roboto Mono"/>
                <a:sym typeface="Roboto Mono"/>
              </a:defRPr>
            </a:lvl1pPr>
            <a:lvl2pPr lvl="1">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2pPr>
            <a:lvl3pPr lvl="2">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3pPr>
            <a:lvl4pPr lvl="3">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4pPr>
            <a:lvl5pPr lvl="4">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5pPr>
            <a:lvl6pPr lvl="5">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6pPr>
            <a:lvl7pPr lvl="6">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7pPr>
            <a:lvl8pPr lvl="7">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8pPr>
            <a:lvl9pPr lvl="8">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9pPr>
          </a:lstStyle>
          <a:p/>
        </p:txBody>
      </p:sp>
      <p:sp>
        <p:nvSpPr>
          <p:cNvPr id="426" name="Google Shape;426;p59"/>
          <p:cNvSpPr txBox="1"/>
          <p:nvPr>
            <p:ph idx="3" type="subTitle"/>
          </p:nvPr>
        </p:nvSpPr>
        <p:spPr>
          <a:xfrm>
            <a:off x="153900" y="4514325"/>
            <a:ext cx="1617300" cy="431700"/>
          </a:xfrm>
          <a:prstGeom prst="rect">
            <a:avLst/>
          </a:prstGeom>
          <a:solidFill>
            <a:srgbClr val="D7FFEE"/>
          </a:solidFill>
          <a:ln cap="flat" cmpd="sng" w="152400">
            <a:solidFill>
              <a:srgbClr val="D7FFEE"/>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9pPr>
          </a:lstStyle>
          <a:p/>
        </p:txBody>
      </p:sp>
      <p:pic>
        <p:nvPicPr>
          <p:cNvPr id="427" name="Google Shape;427;p59"/>
          <p:cNvPicPr preferRelativeResize="0"/>
          <p:nvPr/>
        </p:nvPicPr>
        <p:blipFill>
          <a:blip r:embed="rId5">
            <a:alphaModFix/>
          </a:blip>
          <a:stretch>
            <a:fillRect/>
          </a:stretch>
        </p:blipFill>
        <p:spPr>
          <a:xfrm>
            <a:off x="452400" y="439975"/>
            <a:ext cx="654950" cy="654950"/>
          </a:xfrm>
          <a:prstGeom prst="rect">
            <a:avLst/>
          </a:prstGeom>
          <a:noFill/>
          <a:ln>
            <a:noFill/>
          </a:ln>
        </p:spPr>
      </p:pic>
      <p:sp>
        <p:nvSpPr>
          <p:cNvPr id="428" name="Google Shape;428;p59"/>
          <p:cNvSpPr txBox="1"/>
          <p:nvPr/>
        </p:nvSpPr>
        <p:spPr>
          <a:xfrm>
            <a:off x="1147375" y="322700"/>
            <a:ext cx="2653200" cy="8895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Poppins"/>
                <a:ea typeface="Poppins"/>
                <a:cs typeface="Poppins"/>
                <a:sym typeface="Poppins"/>
              </a:rPr>
              <a:t>Check for </a:t>
            </a:r>
            <a:endParaRPr b="1" sz="2400">
              <a:latin typeface="Poppins"/>
              <a:ea typeface="Poppins"/>
              <a:cs typeface="Poppins"/>
              <a:sym typeface="Poppins"/>
            </a:endParaRPr>
          </a:p>
          <a:p>
            <a:pPr indent="0" lvl="0" marL="0" rtl="0" algn="l">
              <a:spcBef>
                <a:spcPts val="0"/>
              </a:spcBef>
              <a:spcAft>
                <a:spcPts val="0"/>
              </a:spcAft>
              <a:buNone/>
            </a:pPr>
            <a:r>
              <a:rPr b="1" lang="en" sz="2400">
                <a:latin typeface="Poppins"/>
                <a:ea typeface="Poppins"/>
                <a:cs typeface="Poppins"/>
                <a:sym typeface="Poppins"/>
              </a:rPr>
              <a:t>Understanding</a:t>
            </a:r>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 - Instructor Demo">
  <p:cSld name="CUSTOM_6_2_1_1_1_2">
    <p:spTree>
      <p:nvGrpSpPr>
        <p:cNvPr id="429" name="Shape 429"/>
        <p:cNvGrpSpPr/>
        <p:nvPr/>
      </p:nvGrpSpPr>
      <p:grpSpPr>
        <a:xfrm>
          <a:off x="0" y="0"/>
          <a:ext cx="0" cy="0"/>
          <a:chOff x="0" y="0"/>
          <a:chExt cx="0" cy="0"/>
        </a:xfrm>
      </p:grpSpPr>
      <p:pic>
        <p:nvPicPr>
          <p:cNvPr id="430" name="Google Shape;430;p60"/>
          <p:cNvPicPr preferRelativeResize="0"/>
          <p:nvPr/>
        </p:nvPicPr>
        <p:blipFill rotWithShape="1">
          <a:blip r:embed="rId2">
            <a:alphaModFix/>
          </a:blip>
          <a:srcRect b="74120" l="54584" r="17187" t="10927"/>
          <a:stretch/>
        </p:blipFill>
        <p:spPr>
          <a:xfrm>
            <a:off x="0" y="4089375"/>
            <a:ext cx="2024750" cy="1054123"/>
          </a:xfrm>
          <a:prstGeom prst="rect">
            <a:avLst/>
          </a:prstGeom>
          <a:noFill/>
          <a:ln>
            <a:noFill/>
          </a:ln>
        </p:spPr>
      </p:pic>
      <p:pic>
        <p:nvPicPr>
          <p:cNvPr id="431" name="Google Shape;431;p60"/>
          <p:cNvPicPr preferRelativeResize="0"/>
          <p:nvPr/>
        </p:nvPicPr>
        <p:blipFill rotWithShape="1">
          <a:blip r:embed="rId3">
            <a:alphaModFix/>
          </a:blip>
          <a:srcRect b="10675" l="33625" r="26314" t="71927"/>
          <a:stretch/>
        </p:blipFill>
        <p:spPr>
          <a:xfrm>
            <a:off x="0" y="4192550"/>
            <a:ext cx="2189575" cy="950951"/>
          </a:xfrm>
          <a:prstGeom prst="rect">
            <a:avLst/>
          </a:prstGeom>
          <a:noFill/>
          <a:ln>
            <a:noFill/>
          </a:ln>
        </p:spPr>
      </p:pic>
      <p:pic>
        <p:nvPicPr>
          <p:cNvPr id="432" name="Google Shape;432;p60"/>
          <p:cNvPicPr preferRelativeResize="0"/>
          <p:nvPr/>
        </p:nvPicPr>
        <p:blipFill>
          <a:blip r:embed="rId4">
            <a:alphaModFix/>
          </a:blip>
          <a:stretch>
            <a:fillRect/>
          </a:stretch>
        </p:blipFill>
        <p:spPr>
          <a:xfrm>
            <a:off x="452400" y="439975"/>
            <a:ext cx="654950" cy="654950"/>
          </a:xfrm>
          <a:prstGeom prst="rect">
            <a:avLst/>
          </a:prstGeom>
          <a:noFill/>
          <a:ln>
            <a:noFill/>
          </a:ln>
        </p:spPr>
      </p:pic>
      <p:sp>
        <p:nvSpPr>
          <p:cNvPr id="433" name="Google Shape;433;p60"/>
          <p:cNvSpPr txBox="1"/>
          <p:nvPr>
            <p:ph idx="1" type="subTitle"/>
          </p:nvPr>
        </p:nvSpPr>
        <p:spPr>
          <a:xfrm>
            <a:off x="7103500" y="551600"/>
            <a:ext cx="1617300" cy="431700"/>
          </a:xfrm>
          <a:prstGeom prst="rect">
            <a:avLst/>
          </a:prstGeom>
          <a:solidFill>
            <a:srgbClr val="FFEEFF"/>
          </a:solidFill>
          <a:ln cap="flat" cmpd="sng" w="152400">
            <a:solidFill>
              <a:srgbClr val="FFEEFF"/>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9pPr>
          </a:lstStyle>
          <a:p/>
        </p:txBody>
      </p:sp>
      <p:pic>
        <p:nvPicPr>
          <p:cNvPr id="434" name="Google Shape;434;p60"/>
          <p:cNvPicPr preferRelativeResize="0"/>
          <p:nvPr/>
        </p:nvPicPr>
        <p:blipFill>
          <a:blip r:embed="rId5">
            <a:alphaModFix/>
          </a:blip>
          <a:stretch>
            <a:fillRect/>
          </a:stretch>
        </p:blipFill>
        <p:spPr>
          <a:xfrm>
            <a:off x="7152175" y="4875550"/>
            <a:ext cx="1541202" cy="142200"/>
          </a:xfrm>
          <a:prstGeom prst="rect">
            <a:avLst/>
          </a:prstGeom>
          <a:noFill/>
          <a:ln>
            <a:noFill/>
          </a:ln>
        </p:spPr>
      </p:pic>
      <p:sp>
        <p:nvSpPr>
          <p:cNvPr id="435" name="Google Shape;435;p60"/>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436" name="Google Shape;436;p60"/>
          <p:cNvSpPr txBox="1"/>
          <p:nvPr/>
        </p:nvSpPr>
        <p:spPr>
          <a:xfrm>
            <a:off x="1154000" y="440000"/>
            <a:ext cx="4239300" cy="65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Poppins"/>
                <a:ea typeface="Poppins"/>
                <a:cs typeface="Poppins"/>
                <a:sym typeface="Poppins"/>
              </a:rPr>
              <a:t>Instructor Demo</a:t>
            </a:r>
            <a:endParaRPr/>
          </a:p>
        </p:txBody>
      </p:sp>
      <p:sp>
        <p:nvSpPr>
          <p:cNvPr id="437" name="Google Shape;437;p60"/>
          <p:cNvSpPr txBox="1"/>
          <p:nvPr/>
        </p:nvSpPr>
        <p:spPr>
          <a:xfrm>
            <a:off x="914400" y="1334575"/>
            <a:ext cx="7326600" cy="306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800">
              <a:solidFill>
                <a:srgbClr val="000000"/>
              </a:solidFill>
              <a:latin typeface="Poppins"/>
              <a:ea typeface="Poppins"/>
              <a:cs typeface="Poppins"/>
              <a:sym typeface="Poppins"/>
            </a:endParaRPr>
          </a:p>
        </p:txBody>
      </p:sp>
      <p:sp>
        <p:nvSpPr>
          <p:cNvPr id="438" name="Google Shape;438;p60"/>
          <p:cNvSpPr txBox="1"/>
          <p:nvPr>
            <p:ph idx="2" type="body"/>
          </p:nvPr>
        </p:nvSpPr>
        <p:spPr>
          <a:xfrm>
            <a:off x="452400" y="1260488"/>
            <a:ext cx="8239200" cy="33603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9 - Exit Ticket">
  <p:cSld name="CUSTOM_6_2_1_1_1_1">
    <p:spTree>
      <p:nvGrpSpPr>
        <p:cNvPr id="439" name="Shape 439"/>
        <p:cNvGrpSpPr/>
        <p:nvPr/>
      </p:nvGrpSpPr>
      <p:grpSpPr>
        <a:xfrm>
          <a:off x="0" y="0"/>
          <a:ext cx="0" cy="0"/>
          <a:chOff x="0" y="0"/>
          <a:chExt cx="0" cy="0"/>
        </a:xfrm>
      </p:grpSpPr>
      <p:pic>
        <p:nvPicPr>
          <p:cNvPr id="440" name="Google Shape;440;p61"/>
          <p:cNvPicPr preferRelativeResize="0"/>
          <p:nvPr/>
        </p:nvPicPr>
        <p:blipFill rotWithShape="1">
          <a:blip r:embed="rId2">
            <a:alphaModFix/>
          </a:blip>
          <a:srcRect b="0" l="0" r="2248" t="69501"/>
          <a:stretch/>
        </p:blipFill>
        <p:spPr>
          <a:xfrm rot="10800000">
            <a:off x="-13874" y="4314577"/>
            <a:ext cx="2158724" cy="828923"/>
          </a:xfrm>
          <a:prstGeom prst="rect">
            <a:avLst/>
          </a:prstGeom>
          <a:noFill/>
          <a:ln>
            <a:noFill/>
          </a:ln>
        </p:spPr>
      </p:pic>
      <p:pic>
        <p:nvPicPr>
          <p:cNvPr id="441" name="Google Shape;441;p61"/>
          <p:cNvPicPr preferRelativeResize="0"/>
          <p:nvPr/>
        </p:nvPicPr>
        <p:blipFill rotWithShape="1">
          <a:blip r:embed="rId3">
            <a:alphaModFix/>
          </a:blip>
          <a:srcRect b="10675" l="33625" r="26314" t="71927"/>
          <a:stretch/>
        </p:blipFill>
        <p:spPr>
          <a:xfrm>
            <a:off x="0" y="4248650"/>
            <a:ext cx="2060400" cy="894850"/>
          </a:xfrm>
          <a:prstGeom prst="rect">
            <a:avLst/>
          </a:prstGeom>
          <a:noFill/>
          <a:ln>
            <a:noFill/>
          </a:ln>
        </p:spPr>
      </p:pic>
      <p:pic>
        <p:nvPicPr>
          <p:cNvPr id="442" name="Google Shape;442;p61"/>
          <p:cNvPicPr preferRelativeResize="0"/>
          <p:nvPr/>
        </p:nvPicPr>
        <p:blipFill>
          <a:blip r:embed="rId4">
            <a:alphaModFix/>
          </a:blip>
          <a:stretch>
            <a:fillRect/>
          </a:stretch>
        </p:blipFill>
        <p:spPr>
          <a:xfrm>
            <a:off x="452400" y="439975"/>
            <a:ext cx="654950" cy="654950"/>
          </a:xfrm>
          <a:prstGeom prst="rect">
            <a:avLst/>
          </a:prstGeom>
          <a:noFill/>
          <a:ln>
            <a:noFill/>
          </a:ln>
        </p:spPr>
      </p:pic>
      <p:sp>
        <p:nvSpPr>
          <p:cNvPr id="443" name="Google Shape;443;p61"/>
          <p:cNvSpPr txBox="1"/>
          <p:nvPr>
            <p:ph idx="1" type="subTitle"/>
          </p:nvPr>
        </p:nvSpPr>
        <p:spPr>
          <a:xfrm>
            <a:off x="7103500" y="551600"/>
            <a:ext cx="1617300" cy="431700"/>
          </a:xfrm>
          <a:prstGeom prst="rect">
            <a:avLst/>
          </a:prstGeom>
          <a:solidFill>
            <a:srgbClr val="E9F6FF"/>
          </a:solidFill>
          <a:ln cap="flat" cmpd="sng" w="152400">
            <a:solidFill>
              <a:srgbClr val="E9F6FF"/>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9pPr>
          </a:lstStyle>
          <a:p/>
        </p:txBody>
      </p:sp>
      <p:pic>
        <p:nvPicPr>
          <p:cNvPr id="444" name="Google Shape;444;p61"/>
          <p:cNvPicPr preferRelativeResize="0"/>
          <p:nvPr/>
        </p:nvPicPr>
        <p:blipFill>
          <a:blip r:embed="rId5">
            <a:alphaModFix/>
          </a:blip>
          <a:stretch>
            <a:fillRect/>
          </a:stretch>
        </p:blipFill>
        <p:spPr>
          <a:xfrm>
            <a:off x="7152175" y="4875550"/>
            <a:ext cx="1541202" cy="142200"/>
          </a:xfrm>
          <a:prstGeom prst="rect">
            <a:avLst/>
          </a:prstGeom>
          <a:noFill/>
          <a:ln>
            <a:noFill/>
          </a:ln>
        </p:spPr>
      </p:pic>
      <p:sp>
        <p:nvSpPr>
          <p:cNvPr id="445" name="Google Shape;445;p61"/>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446" name="Google Shape;446;p61"/>
          <p:cNvSpPr txBox="1"/>
          <p:nvPr/>
        </p:nvSpPr>
        <p:spPr>
          <a:xfrm>
            <a:off x="1154000" y="440000"/>
            <a:ext cx="4239300" cy="65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Poppins"/>
                <a:ea typeface="Poppins"/>
                <a:cs typeface="Poppins"/>
                <a:sym typeface="Poppins"/>
              </a:rPr>
              <a:t>Exit Ticket</a:t>
            </a:r>
            <a:endParaRPr/>
          </a:p>
        </p:txBody>
      </p:sp>
      <p:sp>
        <p:nvSpPr>
          <p:cNvPr id="447" name="Google Shape;447;p61"/>
          <p:cNvSpPr txBox="1"/>
          <p:nvPr/>
        </p:nvSpPr>
        <p:spPr>
          <a:xfrm>
            <a:off x="914400" y="1334575"/>
            <a:ext cx="7326600" cy="306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800">
              <a:solidFill>
                <a:srgbClr val="000000"/>
              </a:solidFill>
              <a:latin typeface="Poppins"/>
              <a:ea typeface="Poppins"/>
              <a:cs typeface="Poppins"/>
              <a:sym typeface="Poppins"/>
            </a:endParaRPr>
          </a:p>
        </p:txBody>
      </p:sp>
      <p:sp>
        <p:nvSpPr>
          <p:cNvPr id="448" name="Google Shape;448;p61"/>
          <p:cNvSpPr txBox="1"/>
          <p:nvPr>
            <p:ph idx="2" type="body"/>
          </p:nvPr>
        </p:nvSpPr>
        <p:spPr>
          <a:xfrm>
            <a:off x="452400" y="1260488"/>
            <a:ext cx="8239200" cy="33603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4 - Waterfall">
  <p:cSld name="CUSTOM_6_2_1_1_1_1_1">
    <p:spTree>
      <p:nvGrpSpPr>
        <p:cNvPr id="449" name="Shape 449"/>
        <p:cNvGrpSpPr/>
        <p:nvPr/>
      </p:nvGrpSpPr>
      <p:grpSpPr>
        <a:xfrm>
          <a:off x="0" y="0"/>
          <a:ext cx="0" cy="0"/>
          <a:chOff x="0" y="0"/>
          <a:chExt cx="0" cy="0"/>
        </a:xfrm>
      </p:grpSpPr>
      <p:pic>
        <p:nvPicPr>
          <p:cNvPr id="450" name="Google Shape;450;p62"/>
          <p:cNvPicPr preferRelativeResize="0"/>
          <p:nvPr/>
        </p:nvPicPr>
        <p:blipFill>
          <a:blip r:embed="rId2">
            <a:alphaModFix/>
          </a:blip>
          <a:stretch>
            <a:fillRect/>
          </a:stretch>
        </p:blipFill>
        <p:spPr>
          <a:xfrm>
            <a:off x="7152175" y="4875550"/>
            <a:ext cx="1541202" cy="142200"/>
          </a:xfrm>
          <a:prstGeom prst="rect">
            <a:avLst/>
          </a:prstGeom>
          <a:noFill/>
          <a:ln>
            <a:noFill/>
          </a:ln>
        </p:spPr>
      </p:pic>
      <p:sp>
        <p:nvSpPr>
          <p:cNvPr id="451" name="Google Shape;451;p62"/>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452" name="Google Shape;452;p62"/>
          <p:cNvSpPr txBox="1"/>
          <p:nvPr/>
        </p:nvSpPr>
        <p:spPr>
          <a:xfrm>
            <a:off x="1270675" y="440000"/>
            <a:ext cx="4239300" cy="65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Poppins"/>
                <a:ea typeface="Poppins"/>
                <a:cs typeface="Poppins"/>
                <a:sym typeface="Poppins"/>
              </a:rPr>
              <a:t>One Good Thing</a:t>
            </a:r>
            <a:endParaRPr/>
          </a:p>
        </p:txBody>
      </p:sp>
      <p:pic>
        <p:nvPicPr>
          <p:cNvPr id="453" name="Google Shape;453;p62"/>
          <p:cNvPicPr preferRelativeResize="0"/>
          <p:nvPr/>
        </p:nvPicPr>
        <p:blipFill>
          <a:blip r:embed="rId3">
            <a:alphaModFix/>
          </a:blip>
          <a:stretch>
            <a:fillRect/>
          </a:stretch>
        </p:blipFill>
        <p:spPr>
          <a:xfrm>
            <a:off x="499050" y="439975"/>
            <a:ext cx="654950" cy="654950"/>
          </a:xfrm>
          <a:prstGeom prst="rect">
            <a:avLst/>
          </a:prstGeom>
          <a:noFill/>
          <a:ln>
            <a:noFill/>
          </a:ln>
        </p:spPr>
      </p:pic>
      <p:sp>
        <p:nvSpPr>
          <p:cNvPr id="454" name="Google Shape;454;p62"/>
          <p:cNvSpPr txBox="1"/>
          <p:nvPr/>
        </p:nvSpPr>
        <p:spPr>
          <a:xfrm>
            <a:off x="1050100" y="1332050"/>
            <a:ext cx="7204800" cy="2678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latin typeface="Poppins"/>
                <a:ea typeface="Poppins"/>
                <a:cs typeface="Poppins"/>
                <a:sym typeface="Poppins"/>
              </a:rPr>
              <a:t>Let’s reflect on today’s session. </a:t>
            </a:r>
            <a:r>
              <a:rPr lang="en" sz="1800">
                <a:solidFill>
                  <a:schemeClr val="dk1"/>
                </a:solidFill>
                <a:latin typeface="Poppins"/>
                <a:ea typeface="Poppins"/>
                <a:cs typeface="Poppins"/>
                <a:sym typeface="Poppins"/>
              </a:rPr>
              <a:t>Maybe you got a question answered, overcame a specific coding challenge, or learned how to do something completely new! </a:t>
            </a:r>
            <a:endParaRPr sz="1800">
              <a:solidFill>
                <a:schemeClr val="dk1"/>
              </a:solidFill>
              <a:latin typeface="Poppins"/>
              <a:ea typeface="Poppins"/>
              <a:cs typeface="Poppins"/>
              <a:sym typeface="Poppins"/>
            </a:endParaRPr>
          </a:p>
          <a:p>
            <a:pPr indent="0" lvl="0" marL="0" rtl="0" algn="l">
              <a:spcBef>
                <a:spcPts val="0"/>
              </a:spcBef>
              <a:spcAft>
                <a:spcPts val="0"/>
              </a:spcAft>
              <a:buNone/>
            </a:pPr>
            <a:r>
              <a:t/>
            </a:r>
            <a:endParaRPr sz="1800">
              <a:latin typeface="Poppins"/>
              <a:ea typeface="Poppins"/>
              <a:cs typeface="Poppins"/>
              <a:sym typeface="Poppins"/>
            </a:endParaRPr>
          </a:p>
          <a:p>
            <a:pPr indent="0" lvl="0" marL="0" rtl="0" algn="l">
              <a:spcBef>
                <a:spcPts val="0"/>
              </a:spcBef>
              <a:spcAft>
                <a:spcPts val="0"/>
              </a:spcAft>
              <a:buNone/>
            </a:pPr>
            <a:r>
              <a:t/>
            </a:r>
            <a:endParaRPr sz="1800">
              <a:latin typeface="Poppins"/>
              <a:ea typeface="Poppins"/>
              <a:cs typeface="Poppins"/>
              <a:sym typeface="Poppins"/>
            </a:endParaRPr>
          </a:p>
          <a:p>
            <a:pPr indent="0" lvl="0" marL="0" rtl="0" algn="l">
              <a:spcBef>
                <a:spcPts val="0"/>
              </a:spcBef>
              <a:spcAft>
                <a:spcPts val="0"/>
              </a:spcAft>
              <a:buNone/>
            </a:pPr>
            <a:r>
              <a:rPr b="1" lang="en" sz="1800">
                <a:latin typeface="Poppins"/>
                <a:ea typeface="Poppins"/>
                <a:cs typeface="Poppins"/>
                <a:sym typeface="Poppins"/>
              </a:rPr>
              <a:t>In the chat, share at least one good thing you’ve learned or experienced during the session today. </a:t>
            </a:r>
            <a:endParaRPr b="1" sz="1800">
              <a:latin typeface="Poppins"/>
              <a:ea typeface="Poppins"/>
              <a:cs typeface="Poppins"/>
              <a:sym typeface="Poppins"/>
            </a:endParaRPr>
          </a:p>
          <a:p>
            <a:pPr indent="0" lvl="0" marL="0" rtl="0" algn="l">
              <a:spcBef>
                <a:spcPts val="0"/>
              </a:spcBef>
              <a:spcAft>
                <a:spcPts val="0"/>
              </a:spcAft>
              <a:buNone/>
            </a:pPr>
            <a:r>
              <a:t/>
            </a:r>
            <a:endParaRPr b="1" sz="1800">
              <a:latin typeface="Poppins"/>
              <a:ea typeface="Poppins"/>
              <a:cs typeface="Poppins"/>
              <a:sym typeface="Poppins"/>
            </a:endParaRPr>
          </a:p>
          <a:p>
            <a:pPr indent="0" lvl="0" marL="0" rtl="0" algn="l">
              <a:spcBef>
                <a:spcPts val="0"/>
              </a:spcBef>
              <a:spcAft>
                <a:spcPts val="0"/>
              </a:spcAft>
              <a:buNone/>
            </a:pPr>
            <a:r>
              <a:rPr lang="en" sz="1800">
                <a:latin typeface="Poppins"/>
                <a:ea typeface="Poppins"/>
                <a:cs typeface="Poppins"/>
                <a:sym typeface="Poppins"/>
              </a:rPr>
              <a:t>Let’s celebrate together!</a:t>
            </a:r>
            <a:endParaRPr sz="1800">
              <a:latin typeface="Poppins"/>
              <a:ea typeface="Poppins"/>
              <a:cs typeface="Poppins"/>
              <a:sym typeface="Poppins"/>
            </a:endParaRPr>
          </a:p>
        </p:txBody>
      </p:sp>
      <p:pic>
        <p:nvPicPr>
          <p:cNvPr id="455" name="Google Shape;455;p62"/>
          <p:cNvPicPr preferRelativeResize="0"/>
          <p:nvPr/>
        </p:nvPicPr>
        <p:blipFill>
          <a:blip r:embed="rId4">
            <a:alphaModFix/>
          </a:blip>
          <a:stretch>
            <a:fillRect/>
          </a:stretch>
        </p:blipFill>
        <p:spPr>
          <a:xfrm>
            <a:off x="4137575" y="3564500"/>
            <a:ext cx="654950" cy="65495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 - Section Card">
  <p:cSld name="CUSTOM_2">
    <p:spTree>
      <p:nvGrpSpPr>
        <p:cNvPr id="456" name="Shape 456"/>
        <p:cNvGrpSpPr/>
        <p:nvPr/>
      </p:nvGrpSpPr>
      <p:grpSpPr>
        <a:xfrm>
          <a:off x="0" y="0"/>
          <a:ext cx="0" cy="0"/>
          <a:chOff x="0" y="0"/>
          <a:chExt cx="0" cy="0"/>
        </a:xfrm>
      </p:grpSpPr>
      <p:pic>
        <p:nvPicPr>
          <p:cNvPr descr="Divider1.png" id="457" name="Google Shape;457;p63"/>
          <p:cNvPicPr preferRelativeResize="0"/>
          <p:nvPr/>
        </p:nvPicPr>
        <p:blipFill rotWithShape="1">
          <a:blip r:embed="rId2">
            <a:alphaModFix/>
          </a:blip>
          <a:srcRect b="0" l="0" r="0" t="0"/>
          <a:stretch/>
        </p:blipFill>
        <p:spPr>
          <a:xfrm>
            <a:off x="0" y="0"/>
            <a:ext cx="9144002" cy="5143501"/>
          </a:xfrm>
          <a:prstGeom prst="rect">
            <a:avLst/>
          </a:prstGeom>
          <a:noFill/>
          <a:ln>
            <a:noFill/>
          </a:ln>
        </p:spPr>
      </p:pic>
      <p:sp>
        <p:nvSpPr>
          <p:cNvPr id="458" name="Google Shape;458;p63"/>
          <p:cNvSpPr txBox="1"/>
          <p:nvPr>
            <p:ph type="title"/>
          </p:nvPr>
        </p:nvSpPr>
        <p:spPr>
          <a:xfrm>
            <a:off x="884825" y="2317200"/>
            <a:ext cx="3157800" cy="509100"/>
          </a:xfrm>
          <a:prstGeom prst="rect">
            <a:avLst/>
          </a:prstGeom>
          <a:solidFill>
            <a:srgbClr val="1B1C57"/>
          </a:solidFill>
          <a:ln cap="flat" cmpd="sng" w="228600">
            <a:solidFill>
              <a:srgbClr val="1B1C57"/>
            </a:solidFill>
            <a:prstDash val="solid"/>
            <a:round/>
            <a:headEnd len="sm" w="sm" type="none"/>
            <a:tailEnd len="sm" w="sm" type="none"/>
          </a:ln>
        </p:spPr>
        <p:txBody>
          <a:bodyPr anchorCtr="0" anchor="ctr" bIns="91425" lIns="91425" spcFirstLastPara="1" rIns="91425" wrap="square" tIns="91425">
            <a:noAutofit/>
          </a:bodyPr>
          <a:lstStyle>
            <a:lvl1pPr lvl="0">
              <a:spcBef>
                <a:spcPts val="0"/>
              </a:spcBef>
              <a:spcAft>
                <a:spcPts val="0"/>
              </a:spcAft>
              <a:buClr>
                <a:schemeClr val="lt1"/>
              </a:buClr>
              <a:buSzPts val="3200"/>
              <a:buFont typeface="Space Mono"/>
              <a:buNone/>
              <a:defRPr sz="3200">
                <a:solidFill>
                  <a:schemeClr val="lt1"/>
                </a:solidFill>
                <a:latin typeface="Space Mono"/>
                <a:ea typeface="Space Mono"/>
                <a:cs typeface="Space Mono"/>
                <a:sym typeface="Space Mono"/>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59" name="Google Shape;459;p63"/>
          <p:cNvSpPr txBox="1"/>
          <p:nvPr>
            <p:ph idx="1" type="subTitle"/>
          </p:nvPr>
        </p:nvSpPr>
        <p:spPr>
          <a:xfrm>
            <a:off x="785650" y="1770100"/>
            <a:ext cx="4127100" cy="388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spcBef>
                <a:spcPts val="0"/>
              </a:spcBef>
              <a:spcAft>
                <a:spcPts val="0"/>
              </a:spcAft>
              <a:buSzPts val="1400"/>
              <a:buFont typeface="Poppins"/>
              <a:buNone/>
              <a:defRPr>
                <a:latin typeface="Poppins"/>
                <a:ea typeface="Poppins"/>
                <a:cs typeface="Poppins"/>
                <a:sym typeface="Poppins"/>
              </a:defRPr>
            </a:lvl2pPr>
            <a:lvl3pPr lvl="2">
              <a:spcBef>
                <a:spcPts val="1600"/>
              </a:spcBef>
              <a:spcAft>
                <a:spcPts val="0"/>
              </a:spcAft>
              <a:buSzPts val="1400"/>
              <a:buFont typeface="Poppins"/>
              <a:buNone/>
              <a:defRPr>
                <a:latin typeface="Poppins"/>
                <a:ea typeface="Poppins"/>
                <a:cs typeface="Poppins"/>
                <a:sym typeface="Poppins"/>
              </a:defRPr>
            </a:lvl3pPr>
            <a:lvl4pPr lvl="3">
              <a:spcBef>
                <a:spcPts val="1600"/>
              </a:spcBef>
              <a:spcAft>
                <a:spcPts val="0"/>
              </a:spcAft>
              <a:buSzPts val="1400"/>
              <a:buFont typeface="Poppins"/>
              <a:buNone/>
              <a:defRPr>
                <a:latin typeface="Poppins"/>
                <a:ea typeface="Poppins"/>
                <a:cs typeface="Poppins"/>
                <a:sym typeface="Poppins"/>
              </a:defRPr>
            </a:lvl4pPr>
            <a:lvl5pPr lvl="4">
              <a:spcBef>
                <a:spcPts val="1600"/>
              </a:spcBef>
              <a:spcAft>
                <a:spcPts val="0"/>
              </a:spcAft>
              <a:buSzPts val="1400"/>
              <a:buFont typeface="Poppins"/>
              <a:buNone/>
              <a:defRPr>
                <a:latin typeface="Poppins"/>
                <a:ea typeface="Poppins"/>
                <a:cs typeface="Poppins"/>
                <a:sym typeface="Poppins"/>
              </a:defRPr>
            </a:lvl5pPr>
            <a:lvl6pPr lvl="5">
              <a:spcBef>
                <a:spcPts val="1600"/>
              </a:spcBef>
              <a:spcAft>
                <a:spcPts val="0"/>
              </a:spcAft>
              <a:buSzPts val="1400"/>
              <a:buFont typeface="Poppins"/>
              <a:buNone/>
              <a:defRPr>
                <a:latin typeface="Poppins"/>
                <a:ea typeface="Poppins"/>
                <a:cs typeface="Poppins"/>
                <a:sym typeface="Poppins"/>
              </a:defRPr>
            </a:lvl6pPr>
            <a:lvl7pPr lvl="6">
              <a:spcBef>
                <a:spcPts val="1600"/>
              </a:spcBef>
              <a:spcAft>
                <a:spcPts val="0"/>
              </a:spcAft>
              <a:buSzPts val="1400"/>
              <a:buFont typeface="Poppins"/>
              <a:buNone/>
              <a:defRPr>
                <a:latin typeface="Poppins"/>
                <a:ea typeface="Poppins"/>
                <a:cs typeface="Poppins"/>
                <a:sym typeface="Poppins"/>
              </a:defRPr>
            </a:lvl7pPr>
            <a:lvl8pPr lvl="7">
              <a:spcBef>
                <a:spcPts val="1600"/>
              </a:spcBef>
              <a:spcAft>
                <a:spcPts val="0"/>
              </a:spcAft>
              <a:buSzPts val="1400"/>
              <a:buFont typeface="Poppins"/>
              <a:buNone/>
              <a:defRPr>
                <a:latin typeface="Poppins"/>
                <a:ea typeface="Poppins"/>
                <a:cs typeface="Poppins"/>
                <a:sym typeface="Poppins"/>
              </a:defRPr>
            </a:lvl8pPr>
            <a:lvl9pPr lvl="8">
              <a:spcBef>
                <a:spcPts val="1600"/>
              </a:spcBef>
              <a:spcAft>
                <a:spcPts val="1600"/>
              </a:spcAft>
              <a:buSzPts val="1400"/>
              <a:buFont typeface="Poppins"/>
              <a:buNone/>
              <a:defRPr>
                <a:latin typeface="Poppins"/>
                <a:ea typeface="Poppins"/>
                <a:cs typeface="Poppins"/>
                <a:sym typeface="Poppins"/>
              </a:defRPr>
            </a:lvl9pPr>
          </a:lstStyl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1 - Main Idea">
  <p:cSld name="CUSTOM_5">
    <p:spTree>
      <p:nvGrpSpPr>
        <p:cNvPr id="460" name="Shape 460"/>
        <p:cNvGrpSpPr/>
        <p:nvPr/>
      </p:nvGrpSpPr>
      <p:grpSpPr>
        <a:xfrm>
          <a:off x="0" y="0"/>
          <a:ext cx="0" cy="0"/>
          <a:chOff x="0" y="0"/>
          <a:chExt cx="0" cy="0"/>
        </a:xfrm>
      </p:grpSpPr>
      <p:pic>
        <p:nvPicPr>
          <p:cNvPr id="461" name="Google Shape;461;p64"/>
          <p:cNvPicPr preferRelativeResize="0"/>
          <p:nvPr/>
        </p:nvPicPr>
        <p:blipFill rotWithShape="1">
          <a:blip r:embed="rId2">
            <a:alphaModFix/>
          </a:blip>
          <a:srcRect b="0" l="0" r="0" t="1224"/>
          <a:stretch/>
        </p:blipFill>
        <p:spPr>
          <a:xfrm>
            <a:off x="0" y="0"/>
            <a:ext cx="9144000" cy="5143500"/>
          </a:xfrm>
          <a:prstGeom prst="rect">
            <a:avLst/>
          </a:prstGeom>
          <a:noFill/>
          <a:ln>
            <a:noFill/>
          </a:ln>
        </p:spPr>
      </p:pic>
      <p:pic>
        <p:nvPicPr>
          <p:cNvPr id="462" name="Google Shape;462;p64"/>
          <p:cNvPicPr preferRelativeResize="0"/>
          <p:nvPr/>
        </p:nvPicPr>
        <p:blipFill>
          <a:blip r:embed="rId3">
            <a:alphaModFix/>
          </a:blip>
          <a:stretch>
            <a:fillRect/>
          </a:stretch>
        </p:blipFill>
        <p:spPr>
          <a:xfrm>
            <a:off x="539025" y="474201"/>
            <a:ext cx="3657599" cy="3657599"/>
          </a:xfrm>
          <a:prstGeom prst="rect">
            <a:avLst/>
          </a:prstGeom>
          <a:noFill/>
          <a:ln>
            <a:noFill/>
          </a:ln>
        </p:spPr>
      </p:pic>
      <p:sp>
        <p:nvSpPr>
          <p:cNvPr id="463" name="Google Shape;463;p64"/>
          <p:cNvSpPr/>
          <p:nvPr/>
        </p:nvSpPr>
        <p:spPr>
          <a:xfrm>
            <a:off x="1071950" y="892850"/>
            <a:ext cx="5283900" cy="2820300"/>
          </a:xfrm>
          <a:prstGeom prst="roundRect">
            <a:avLst>
              <a:gd fmla="val 16667" name="adj"/>
            </a:avLst>
          </a:prstGeom>
          <a:solidFill>
            <a:srgbClr val="1B1C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64"/>
          <p:cNvSpPr txBox="1"/>
          <p:nvPr>
            <p:ph type="title"/>
          </p:nvPr>
        </p:nvSpPr>
        <p:spPr>
          <a:xfrm>
            <a:off x="1071950" y="892850"/>
            <a:ext cx="5283900" cy="2820300"/>
          </a:xfrm>
          <a:prstGeom prst="rect">
            <a:avLst/>
          </a:prstGeom>
        </p:spPr>
        <p:txBody>
          <a:bodyPr anchorCtr="0" anchor="ctr" bIns="91425" lIns="274300" spcFirstLastPara="1" rIns="274300" wrap="square" tIns="91425">
            <a:noAutofit/>
          </a:bodyPr>
          <a:lstStyle>
            <a:lvl1pPr lvl="0">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1pPr>
            <a:lvl2pPr lvl="1">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2pPr>
            <a:lvl3pPr lvl="2">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3pPr>
            <a:lvl4pPr lvl="3">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4pPr>
            <a:lvl5pPr lvl="4">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5pPr>
            <a:lvl6pPr lvl="5">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6pPr>
            <a:lvl7pPr lvl="6">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7pPr>
            <a:lvl8pPr lvl="7">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8pPr>
            <a:lvl9pPr lvl="8">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9pPr>
          </a:lstStyle>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 - Background Card">
  <p:cSld name="CUSTOM_5_1">
    <p:spTree>
      <p:nvGrpSpPr>
        <p:cNvPr id="465" name="Shape 465"/>
        <p:cNvGrpSpPr/>
        <p:nvPr/>
      </p:nvGrpSpPr>
      <p:grpSpPr>
        <a:xfrm>
          <a:off x="0" y="0"/>
          <a:ext cx="0" cy="0"/>
          <a:chOff x="0" y="0"/>
          <a:chExt cx="0" cy="0"/>
        </a:xfrm>
      </p:grpSpPr>
      <p:pic>
        <p:nvPicPr>
          <p:cNvPr id="466" name="Google Shape;466;p65"/>
          <p:cNvPicPr preferRelativeResize="0"/>
          <p:nvPr/>
        </p:nvPicPr>
        <p:blipFill rotWithShape="1">
          <a:blip r:embed="rId2">
            <a:alphaModFix/>
          </a:blip>
          <a:srcRect b="29727" l="20060" r="22062" t="37150"/>
          <a:stretch/>
        </p:blipFill>
        <p:spPr>
          <a:xfrm>
            <a:off x="0" y="0"/>
            <a:ext cx="9144003" cy="5143502"/>
          </a:xfrm>
          <a:prstGeom prst="rect">
            <a:avLst/>
          </a:prstGeom>
          <a:noFill/>
          <a:ln>
            <a:noFill/>
          </a:ln>
        </p:spPr>
      </p:pic>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467" name="Shape 467"/>
        <p:cNvGrpSpPr/>
        <p:nvPr/>
      </p:nvGrpSpPr>
      <p:grpSpPr>
        <a:xfrm>
          <a:off x="0" y="0"/>
          <a:ext cx="0" cy="0"/>
          <a:chOff x="0" y="0"/>
          <a:chExt cx="0" cy="0"/>
        </a:xfrm>
      </p:grpSpPr>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 Glows &amp; Grows">
  <p:cSld name="CUSTOM_1_1_1_2">
    <p:spTree>
      <p:nvGrpSpPr>
        <p:cNvPr id="468" name="Shape 468"/>
        <p:cNvGrpSpPr/>
        <p:nvPr/>
      </p:nvGrpSpPr>
      <p:grpSpPr>
        <a:xfrm>
          <a:off x="0" y="0"/>
          <a:ext cx="0" cy="0"/>
          <a:chOff x="0" y="0"/>
          <a:chExt cx="0" cy="0"/>
        </a:xfrm>
      </p:grpSpPr>
      <p:grpSp>
        <p:nvGrpSpPr>
          <p:cNvPr id="469" name="Google Shape;469;p67"/>
          <p:cNvGrpSpPr/>
          <p:nvPr/>
        </p:nvGrpSpPr>
        <p:grpSpPr>
          <a:xfrm>
            <a:off x="6262100" y="-3850"/>
            <a:ext cx="2886900" cy="485125"/>
            <a:chOff x="6262100" y="-3850"/>
            <a:chExt cx="2886900" cy="485125"/>
          </a:xfrm>
        </p:grpSpPr>
        <p:pic>
          <p:nvPicPr>
            <p:cNvPr descr="1.png" id="470" name="Google Shape;470;p67"/>
            <p:cNvPicPr preferRelativeResize="0"/>
            <p:nvPr/>
          </p:nvPicPr>
          <p:blipFill rotWithShape="1">
            <a:blip r:embed="rId2">
              <a:alphaModFix/>
            </a:blip>
            <a:srcRect b="88506" l="21895" r="16532" t="0"/>
            <a:stretch/>
          </p:blipFill>
          <p:spPr>
            <a:xfrm rot="10800000">
              <a:off x="6539872" y="1"/>
              <a:ext cx="2609128" cy="481274"/>
            </a:xfrm>
            <a:prstGeom prst="rect">
              <a:avLst/>
            </a:prstGeom>
            <a:noFill/>
            <a:ln>
              <a:noFill/>
            </a:ln>
          </p:spPr>
        </p:pic>
        <p:pic>
          <p:nvPicPr>
            <p:cNvPr descr="Image" id="471" name="Google Shape;471;p67"/>
            <p:cNvPicPr preferRelativeResize="0"/>
            <p:nvPr/>
          </p:nvPicPr>
          <p:blipFill rotWithShape="1">
            <a:blip r:embed="rId3">
              <a:alphaModFix/>
            </a:blip>
            <a:srcRect b="54291" l="0" r="0" t="36404"/>
            <a:stretch/>
          </p:blipFill>
          <p:spPr>
            <a:xfrm>
              <a:off x="6262100" y="-3850"/>
              <a:ext cx="1898600" cy="176650"/>
            </a:xfrm>
            <a:prstGeom prst="rect">
              <a:avLst/>
            </a:prstGeom>
            <a:noFill/>
            <a:ln>
              <a:noFill/>
            </a:ln>
          </p:spPr>
        </p:pic>
      </p:grpSp>
      <p:pic>
        <p:nvPicPr>
          <p:cNvPr descr="1.png" id="472" name="Google Shape;472;p67"/>
          <p:cNvPicPr preferRelativeResize="0"/>
          <p:nvPr/>
        </p:nvPicPr>
        <p:blipFill rotWithShape="1">
          <a:blip r:embed="rId2">
            <a:alphaModFix/>
          </a:blip>
          <a:srcRect b="0" l="29745" r="0" t="86858"/>
          <a:stretch/>
        </p:blipFill>
        <p:spPr>
          <a:xfrm rot="-5400000">
            <a:off x="-1232301" y="3379801"/>
            <a:ext cx="2977026" cy="550273"/>
          </a:xfrm>
          <a:prstGeom prst="rect">
            <a:avLst/>
          </a:prstGeom>
          <a:noFill/>
          <a:ln>
            <a:noFill/>
          </a:ln>
        </p:spPr>
      </p:pic>
      <p:pic>
        <p:nvPicPr>
          <p:cNvPr descr="Image" id="473" name="Google Shape;473;p67"/>
          <p:cNvPicPr preferRelativeResize="0"/>
          <p:nvPr/>
        </p:nvPicPr>
        <p:blipFill rotWithShape="1">
          <a:blip r:embed="rId3">
            <a:alphaModFix/>
          </a:blip>
          <a:srcRect b="0" l="73812" r="0" t="0"/>
          <a:stretch/>
        </p:blipFill>
        <p:spPr>
          <a:xfrm>
            <a:off x="6" y="2067125"/>
            <a:ext cx="497200" cy="1898600"/>
          </a:xfrm>
          <a:prstGeom prst="rect">
            <a:avLst/>
          </a:prstGeom>
          <a:noFill/>
          <a:ln>
            <a:noFill/>
          </a:ln>
        </p:spPr>
      </p:pic>
      <p:pic>
        <p:nvPicPr>
          <p:cNvPr id="474" name="Google Shape;474;p67"/>
          <p:cNvPicPr preferRelativeResize="0"/>
          <p:nvPr/>
        </p:nvPicPr>
        <p:blipFill>
          <a:blip r:embed="rId4">
            <a:alphaModFix/>
          </a:blip>
          <a:stretch>
            <a:fillRect/>
          </a:stretch>
        </p:blipFill>
        <p:spPr>
          <a:xfrm>
            <a:off x="7152175" y="4875550"/>
            <a:ext cx="1541202" cy="142200"/>
          </a:xfrm>
          <a:prstGeom prst="rect">
            <a:avLst/>
          </a:prstGeom>
          <a:noFill/>
          <a:ln>
            <a:noFill/>
          </a:ln>
        </p:spPr>
      </p:pic>
      <p:sp>
        <p:nvSpPr>
          <p:cNvPr id="475" name="Google Shape;475;p67"/>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476" name="Google Shape;476;p67"/>
          <p:cNvSpPr txBox="1"/>
          <p:nvPr/>
        </p:nvSpPr>
        <p:spPr>
          <a:xfrm>
            <a:off x="1034475" y="1532576"/>
            <a:ext cx="3269400" cy="2976900"/>
          </a:xfrm>
          <a:prstGeom prst="rect">
            <a:avLst/>
          </a:prstGeom>
          <a:solidFill>
            <a:srgbClr val="FFEEFF"/>
          </a:solidFill>
          <a:ln cap="flat" cmpd="sng" w="152400">
            <a:solidFill>
              <a:srgbClr val="FFEEF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b="1" sz="1800">
              <a:latin typeface="Poppins"/>
              <a:ea typeface="Poppins"/>
              <a:cs typeface="Poppins"/>
              <a:sym typeface="Poppins"/>
            </a:endParaRPr>
          </a:p>
          <a:p>
            <a:pPr indent="0" lvl="0" marL="0" rtl="0" algn="ctr">
              <a:spcBef>
                <a:spcPts val="0"/>
              </a:spcBef>
              <a:spcAft>
                <a:spcPts val="1000"/>
              </a:spcAft>
              <a:buNone/>
            </a:pPr>
            <a:r>
              <a:rPr b="1" lang="en" sz="1800">
                <a:latin typeface="Poppins"/>
                <a:ea typeface="Poppins"/>
                <a:cs typeface="Poppins"/>
                <a:sym typeface="Poppins"/>
              </a:rPr>
              <a:t>Glows</a:t>
            </a:r>
            <a:endParaRPr sz="1800">
              <a:latin typeface="Poppins"/>
              <a:ea typeface="Poppins"/>
              <a:cs typeface="Poppins"/>
              <a:sym typeface="Poppins"/>
            </a:endParaRPr>
          </a:p>
        </p:txBody>
      </p:sp>
      <p:sp>
        <p:nvSpPr>
          <p:cNvPr id="477" name="Google Shape;477;p67"/>
          <p:cNvSpPr txBox="1"/>
          <p:nvPr/>
        </p:nvSpPr>
        <p:spPr>
          <a:xfrm>
            <a:off x="4840125" y="1532578"/>
            <a:ext cx="3269400" cy="2976900"/>
          </a:xfrm>
          <a:prstGeom prst="rect">
            <a:avLst/>
          </a:prstGeom>
          <a:solidFill>
            <a:srgbClr val="D7FFEE"/>
          </a:solidFill>
          <a:ln cap="flat" cmpd="sng" w="152400">
            <a:solidFill>
              <a:srgbClr val="D7FFEE"/>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b="1" sz="1800">
              <a:latin typeface="Poppins"/>
              <a:ea typeface="Poppins"/>
              <a:cs typeface="Poppins"/>
              <a:sym typeface="Poppins"/>
            </a:endParaRPr>
          </a:p>
          <a:p>
            <a:pPr indent="0" lvl="0" marL="0" rtl="0" algn="ctr">
              <a:spcBef>
                <a:spcPts val="0"/>
              </a:spcBef>
              <a:spcAft>
                <a:spcPts val="1000"/>
              </a:spcAft>
              <a:buNone/>
            </a:pPr>
            <a:r>
              <a:rPr b="1" lang="en" sz="1800">
                <a:latin typeface="Poppins"/>
                <a:ea typeface="Poppins"/>
                <a:cs typeface="Poppins"/>
                <a:sym typeface="Poppins"/>
              </a:rPr>
              <a:t>Grows</a:t>
            </a:r>
            <a:endParaRPr sz="1800">
              <a:latin typeface="Poppins"/>
              <a:ea typeface="Poppins"/>
              <a:cs typeface="Poppins"/>
              <a:sym typeface="Poppins"/>
            </a:endParaRPr>
          </a:p>
        </p:txBody>
      </p:sp>
      <p:pic>
        <p:nvPicPr>
          <p:cNvPr id="478" name="Google Shape;478;p67"/>
          <p:cNvPicPr preferRelativeResize="0"/>
          <p:nvPr/>
        </p:nvPicPr>
        <p:blipFill>
          <a:blip r:embed="rId5">
            <a:alphaModFix/>
          </a:blip>
          <a:stretch>
            <a:fillRect/>
          </a:stretch>
        </p:blipFill>
        <p:spPr>
          <a:xfrm>
            <a:off x="2341525" y="1080163"/>
            <a:ext cx="655300" cy="655300"/>
          </a:xfrm>
          <a:prstGeom prst="rect">
            <a:avLst/>
          </a:prstGeom>
          <a:noFill/>
          <a:ln>
            <a:noFill/>
          </a:ln>
        </p:spPr>
      </p:pic>
      <p:pic>
        <p:nvPicPr>
          <p:cNvPr id="479" name="Google Shape;479;p67"/>
          <p:cNvPicPr preferRelativeResize="0"/>
          <p:nvPr/>
        </p:nvPicPr>
        <p:blipFill>
          <a:blip r:embed="rId6">
            <a:alphaModFix/>
          </a:blip>
          <a:stretch>
            <a:fillRect/>
          </a:stretch>
        </p:blipFill>
        <p:spPr>
          <a:xfrm>
            <a:off x="6147175" y="1080162"/>
            <a:ext cx="655300" cy="655300"/>
          </a:xfrm>
          <a:prstGeom prst="rect">
            <a:avLst/>
          </a:prstGeom>
          <a:noFill/>
          <a:ln>
            <a:noFill/>
          </a:ln>
        </p:spPr>
      </p:pic>
      <p:sp>
        <p:nvSpPr>
          <p:cNvPr id="480" name="Google Shape;480;p67"/>
          <p:cNvSpPr txBox="1"/>
          <p:nvPr/>
        </p:nvSpPr>
        <p:spPr>
          <a:xfrm>
            <a:off x="452400" y="481263"/>
            <a:ext cx="8239200" cy="57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latin typeface="Space Mono"/>
                <a:ea typeface="Space Mono"/>
                <a:cs typeface="Space Mono"/>
                <a:sym typeface="Space Mono"/>
              </a:rPr>
              <a:t>Your Feedback</a:t>
            </a:r>
            <a:endParaRPr b="1" sz="2400">
              <a:solidFill>
                <a:srgbClr val="000000"/>
              </a:solidFill>
              <a:latin typeface="Space Mono"/>
              <a:ea typeface="Space Mono"/>
              <a:cs typeface="Space Mono"/>
              <a:sym typeface="Space Mono"/>
            </a:endParaRPr>
          </a:p>
        </p:txBody>
      </p:sp>
      <p:sp>
        <p:nvSpPr>
          <p:cNvPr id="481" name="Google Shape;481;p67"/>
          <p:cNvSpPr txBox="1"/>
          <p:nvPr>
            <p:ph idx="1" type="subTitle"/>
          </p:nvPr>
        </p:nvSpPr>
        <p:spPr>
          <a:xfrm>
            <a:off x="1182525" y="2247950"/>
            <a:ext cx="2967300" cy="2189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spcBef>
                <a:spcPts val="1600"/>
              </a:spcBef>
              <a:spcAft>
                <a:spcPts val="1600"/>
              </a:spcAft>
              <a:buClr>
                <a:schemeClr val="dk1"/>
              </a:buClr>
              <a:buSzPts val="1800"/>
              <a:buFont typeface="Poppins"/>
              <a:buNone/>
              <a:defRPr sz="1800">
                <a:solidFill>
                  <a:schemeClr val="dk1"/>
                </a:solidFill>
                <a:latin typeface="Poppins"/>
                <a:ea typeface="Poppins"/>
                <a:cs typeface="Poppins"/>
                <a:sym typeface="Poppins"/>
              </a:defRPr>
            </a:lvl9pPr>
          </a:lstStyle>
          <a:p/>
        </p:txBody>
      </p:sp>
      <p:sp>
        <p:nvSpPr>
          <p:cNvPr id="482" name="Google Shape;482;p67"/>
          <p:cNvSpPr txBox="1"/>
          <p:nvPr>
            <p:ph idx="2" type="subTitle"/>
          </p:nvPr>
        </p:nvSpPr>
        <p:spPr>
          <a:xfrm>
            <a:off x="4991175" y="2247950"/>
            <a:ext cx="2967300" cy="2189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spcBef>
                <a:spcPts val="1600"/>
              </a:spcBef>
              <a:spcAft>
                <a:spcPts val="1600"/>
              </a:spcAft>
              <a:buClr>
                <a:schemeClr val="dk1"/>
              </a:buClr>
              <a:buSzPts val="1800"/>
              <a:buFont typeface="Poppins"/>
              <a:buNone/>
              <a:defRPr sz="1800">
                <a:solidFill>
                  <a:schemeClr val="dk1"/>
                </a:solidFill>
                <a:latin typeface="Poppins"/>
                <a:ea typeface="Poppins"/>
                <a:cs typeface="Poppins"/>
                <a:sym typeface="Poppins"/>
              </a:defRPr>
            </a:lvl9pPr>
          </a:lstStyle>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structor Intro">
  <p:cSld name="CUSTOM_6_2_1_1_1_2_1">
    <p:spTree>
      <p:nvGrpSpPr>
        <p:cNvPr id="483" name="Shape 483"/>
        <p:cNvGrpSpPr/>
        <p:nvPr/>
      </p:nvGrpSpPr>
      <p:grpSpPr>
        <a:xfrm>
          <a:off x="0" y="0"/>
          <a:ext cx="0" cy="0"/>
          <a:chOff x="0" y="0"/>
          <a:chExt cx="0" cy="0"/>
        </a:xfrm>
      </p:grpSpPr>
      <p:pic>
        <p:nvPicPr>
          <p:cNvPr id="484" name="Google Shape;484;p68"/>
          <p:cNvPicPr preferRelativeResize="0"/>
          <p:nvPr/>
        </p:nvPicPr>
        <p:blipFill rotWithShape="1">
          <a:blip r:embed="rId2">
            <a:alphaModFix/>
          </a:blip>
          <a:srcRect b="74120" l="54584" r="17187" t="10927"/>
          <a:stretch/>
        </p:blipFill>
        <p:spPr>
          <a:xfrm>
            <a:off x="0" y="4089375"/>
            <a:ext cx="2024750" cy="1054123"/>
          </a:xfrm>
          <a:prstGeom prst="rect">
            <a:avLst/>
          </a:prstGeom>
          <a:noFill/>
          <a:ln>
            <a:noFill/>
          </a:ln>
        </p:spPr>
      </p:pic>
      <p:pic>
        <p:nvPicPr>
          <p:cNvPr id="485" name="Google Shape;485;p68"/>
          <p:cNvPicPr preferRelativeResize="0"/>
          <p:nvPr/>
        </p:nvPicPr>
        <p:blipFill rotWithShape="1">
          <a:blip r:embed="rId3">
            <a:alphaModFix/>
          </a:blip>
          <a:srcRect b="10675" l="33625" r="26314" t="71927"/>
          <a:stretch/>
        </p:blipFill>
        <p:spPr>
          <a:xfrm>
            <a:off x="0" y="4192550"/>
            <a:ext cx="2189575" cy="950951"/>
          </a:xfrm>
          <a:prstGeom prst="rect">
            <a:avLst/>
          </a:prstGeom>
          <a:noFill/>
          <a:ln>
            <a:noFill/>
          </a:ln>
        </p:spPr>
      </p:pic>
      <p:pic>
        <p:nvPicPr>
          <p:cNvPr id="486" name="Google Shape;486;p68"/>
          <p:cNvPicPr preferRelativeResize="0"/>
          <p:nvPr/>
        </p:nvPicPr>
        <p:blipFill>
          <a:blip r:embed="rId4">
            <a:alphaModFix/>
          </a:blip>
          <a:stretch>
            <a:fillRect/>
          </a:stretch>
        </p:blipFill>
        <p:spPr>
          <a:xfrm>
            <a:off x="7152175" y="4875550"/>
            <a:ext cx="1541202" cy="142200"/>
          </a:xfrm>
          <a:prstGeom prst="rect">
            <a:avLst/>
          </a:prstGeom>
          <a:noFill/>
          <a:ln>
            <a:noFill/>
          </a:ln>
        </p:spPr>
      </p:pic>
      <p:sp>
        <p:nvSpPr>
          <p:cNvPr id="487" name="Google Shape;487;p68"/>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488" name="Google Shape;488;p68"/>
          <p:cNvSpPr txBox="1"/>
          <p:nvPr/>
        </p:nvSpPr>
        <p:spPr>
          <a:xfrm>
            <a:off x="565375" y="333100"/>
            <a:ext cx="5005800" cy="408000"/>
          </a:xfrm>
          <a:prstGeom prst="rect">
            <a:avLst/>
          </a:prstGeom>
          <a:noFill/>
          <a:ln>
            <a:noFill/>
          </a:ln>
        </p:spPr>
        <p:txBody>
          <a:bodyPr anchorCtr="0" anchor="t" bIns="19050" lIns="19050" spcFirstLastPara="1" rIns="19050" wrap="square" tIns="19050">
            <a:spAutoFit/>
          </a:bodyPr>
          <a:lstStyle/>
          <a:p>
            <a:pPr indent="0" lvl="0" marL="0" rtl="0" algn="l">
              <a:spcBef>
                <a:spcPts val="0"/>
              </a:spcBef>
              <a:spcAft>
                <a:spcPts val="0"/>
              </a:spcAft>
              <a:buClr>
                <a:schemeClr val="dk1"/>
              </a:buClr>
              <a:buSzPts val="1100"/>
              <a:buFont typeface="Arial"/>
              <a:buNone/>
            </a:pPr>
            <a:r>
              <a:rPr b="1" lang="en" sz="2400">
                <a:solidFill>
                  <a:schemeClr val="dk1"/>
                </a:solidFill>
                <a:latin typeface="Space Mono"/>
                <a:ea typeface="Space Mono"/>
                <a:cs typeface="Space Mono"/>
                <a:sym typeface="Space Mono"/>
              </a:rPr>
              <a:t>Meet the Instructor</a:t>
            </a:r>
            <a:endParaRPr sz="2600">
              <a:solidFill>
                <a:srgbClr val="05103E"/>
              </a:solidFill>
              <a:latin typeface="Space Mono"/>
              <a:ea typeface="Space Mono"/>
              <a:cs typeface="Space Mono"/>
              <a:sym typeface="Space Mono"/>
            </a:endParaRPr>
          </a:p>
        </p:txBody>
      </p:sp>
      <p:sp>
        <p:nvSpPr>
          <p:cNvPr id="489" name="Google Shape;489;p68"/>
          <p:cNvSpPr/>
          <p:nvPr>
            <p:ph idx="2" type="pic"/>
          </p:nvPr>
        </p:nvSpPr>
        <p:spPr>
          <a:xfrm>
            <a:off x="592550" y="1010825"/>
            <a:ext cx="2579400" cy="2289000"/>
          </a:xfrm>
          <a:prstGeom prst="roundRect">
            <a:avLst>
              <a:gd fmla="val 7884" name="adj"/>
            </a:avLst>
          </a:prstGeom>
          <a:noFill/>
          <a:ln cap="flat" cmpd="sng" w="28575">
            <a:solidFill>
              <a:srgbClr val="00C384"/>
            </a:solidFill>
            <a:prstDash val="solid"/>
            <a:round/>
            <a:headEnd len="sm" w="sm" type="none"/>
            <a:tailEnd len="sm" w="sm" type="none"/>
          </a:ln>
        </p:spPr>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 - Blank">
  <p:cSld name="TITLE_AND_BODY_1">
    <p:spTree>
      <p:nvGrpSpPr>
        <p:cNvPr id="493" name="Shape 493"/>
        <p:cNvGrpSpPr/>
        <p:nvPr/>
      </p:nvGrpSpPr>
      <p:grpSpPr>
        <a:xfrm>
          <a:off x="0" y="0"/>
          <a:ext cx="0" cy="0"/>
          <a:chOff x="0" y="0"/>
          <a:chExt cx="0" cy="0"/>
        </a:xfrm>
      </p:grpSpPr>
      <p:pic>
        <p:nvPicPr>
          <p:cNvPr id="494" name="Google Shape;494;p70"/>
          <p:cNvPicPr preferRelativeResize="0"/>
          <p:nvPr/>
        </p:nvPicPr>
        <p:blipFill>
          <a:blip r:embed="rId2">
            <a:alphaModFix/>
          </a:blip>
          <a:stretch>
            <a:fillRect/>
          </a:stretch>
        </p:blipFill>
        <p:spPr>
          <a:xfrm>
            <a:off x="7152175" y="4875550"/>
            <a:ext cx="1541202" cy="142200"/>
          </a:xfrm>
          <a:prstGeom prst="rect">
            <a:avLst/>
          </a:prstGeom>
          <a:noFill/>
          <a:ln>
            <a:noFill/>
          </a:ln>
        </p:spPr>
      </p:pic>
      <p:sp>
        <p:nvSpPr>
          <p:cNvPr id="495" name="Google Shape;495;p70"/>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 - Frame">
  <p:cSld name="TITLE_AND_BODY_1_1">
    <p:spTree>
      <p:nvGrpSpPr>
        <p:cNvPr id="496" name="Shape 496"/>
        <p:cNvGrpSpPr/>
        <p:nvPr/>
      </p:nvGrpSpPr>
      <p:grpSpPr>
        <a:xfrm>
          <a:off x="0" y="0"/>
          <a:ext cx="0" cy="0"/>
          <a:chOff x="0" y="0"/>
          <a:chExt cx="0" cy="0"/>
        </a:xfrm>
      </p:grpSpPr>
      <p:pic>
        <p:nvPicPr>
          <p:cNvPr id="497" name="Google Shape;497;p71"/>
          <p:cNvPicPr preferRelativeResize="0"/>
          <p:nvPr/>
        </p:nvPicPr>
        <p:blipFill rotWithShape="1">
          <a:blip r:embed="rId2">
            <a:alphaModFix/>
          </a:blip>
          <a:srcRect b="29727" l="20060" r="22062" t="37150"/>
          <a:stretch/>
        </p:blipFill>
        <p:spPr>
          <a:xfrm>
            <a:off x="0" y="0"/>
            <a:ext cx="9144003" cy="5143502"/>
          </a:xfrm>
          <a:prstGeom prst="rect">
            <a:avLst/>
          </a:prstGeom>
          <a:noFill/>
          <a:ln>
            <a:noFill/>
          </a:ln>
        </p:spPr>
      </p:pic>
      <p:pic>
        <p:nvPicPr>
          <p:cNvPr id="498" name="Google Shape;498;p71"/>
          <p:cNvPicPr preferRelativeResize="0"/>
          <p:nvPr/>
        </p:nvPicPr>
        <p:blipFill rotWithShape="1">
          <a:blip r:embed="rId3">
            <a:alphaModFix/>
          </a:blip>
          <a:srcRect b="19849" l="3048" r="3719" t="15219"/>
          <a:stretch/>
        </p:blipFill>
        <p:spPr>
          <a:xfrm>
            <a:off x="7152175" y="4819704"/>
            <a:ext cx="1541199" cy="253883"/>
          </a:xfrm>
          <a:prstGeom prst="rect">
            <a:avLst/>
          </a:prstGeom>
          <a:noFill/>
          <a:ln>
            <a:noFill/>
          </a:ln>
        </p:spPr>
      </p:pic>
      <p:sp>
        <p:nvSpPr>
          <p:cNvPr id="499" name="Google Shape;499;p71"/>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500" name="Google Shape;500;p71"/>
          <p:cNvSpPr/>
          <p:nvPr/>
        </p:nvSpPr>
        <p:spPr>
          <a:xfrm>
            <a:off x="352350" y="390450"/>
            <a:ext cx="8439300" cy="43626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 - Title Card">
  <p:cSld name="CUSTOM">
    <p:spTree>
      <p:nvGrpSpPr>
        <p:cNvPr id="501" name="Shape 501"/>
        <p:cNvGrpSpPr/>
        <p:nvPr/>
      </p:nvGrpSpPr>
      <p:grpSpPr>
        <a:xfrm>
          <a:off x="0" y="0"/>
          <a:ext cx="0" cy="0"/>
          <a:chOff x="0" y="0"/>
          <a:chExt cx="0" cy="0"/>
        </a:xfrm>
      </p:grpSpPr>
      <p:pic>
        <p:nvPicPr>
          <p:cNvPr descr="Divider4.png" id="502" name="Google Shape;502;p72"/>
          <p:cNvPicPr preferRelativeResize="0"/>
          <p:nvPr/>
        </p:nvPicPr>
        <p:blipFill rotWithShape="1">
          <a:blip r:embed="rId2">
            <a:alphaModFix/>
          </a:blip>
          <a:srcRect b="0" l="0" r="0" t="0"/>
          <a:stretch/>
        </p:blipFill>
        <p:spPr>
          <a:xfrm>
            <a:off x="0" y="0"/>
            <a:ext cx="9144002" cy="5143501"/>
          </a:xfrm>
          <a:prstGeom prst="rect">
            <a:avLst/>
          </a:prstGeom>
          <a:noFill/>
          <a:ln>
            <a:noFill/>
          </a:ln>
        </p:spPr>
      </p:pic>
      <p:pic>
        <p:nvPicPr>
          <p:cNvPr id="503" name="Google Shape;503;p72"/>
          <p:cNvPicPr preferRelativeResize="0"/>
          <p:nvPr/>
        </p:nvPicPr>
        <p:blipFill>
          <a:blip r:embed="rId3">
            <a:alphaModFix/>
          </a:blip>
          <a:stretch>
            <a:fillRect/>
          </a:stretch>
        </p:blipFill>
        <p:spPr>
          <a:xfrm>
            <a:off x="1037765" y="1310001"/>
            <a:ext cx="1717224" cy="1720450"/>
          </a:xfrm>
          <a:prstGeom prst="rect">
            <a:avLst/>
          </a:prstGeom>
          <a:noFill/>
          <a:ln>
            <a:noFill/>
          </a:ln>
        </p:spPr>
      </p:pic>
      <p:pic>
        <p:nvPicPr>
          <p:cNvPr id="504" name="Google Shape;504;p72"/>
          <p:cNvPicPr preferRelativeResize="0"/>
          <p:nvPr/>
        </p:nvPicPr>
        <p:blipFill>
          <a:blip r:embed="rId4">
            <a:alphaModFix/>
          </a:blip>
          <a:stretch>
            <a:fillRect/>
          </a:stretch>
        </p:blipFill>
        <p:spPr>
          <a:xfrm>
            <a:off x="5781725" y="106625"/>
            <a:ext cx="3208724" cy="759025"/>
          </a:xfrm>
          <a:prstGeom prst="rect">
            <a:avLst/>
          </a:prstGeom>
          <a:noFill/>
          <a:ln>
            <a:noFill/>
          </a:ln>
        </p:spPr>
      </p:pic>
      <p:sp>
        <p:nvSpPr>
          <p:cNvPr id="505" name="Google Shape;505;p72"/>
          <p:cNvSpPr txBox="1"/>
          <p:nvPr>
            <p:ph type="title"/>
          </p:nvPr>
        </p:nvSpPr>
        <p:spPr>
          <a:xfrm>
            <a:off x="1628200" y="1807975"/>
            <a:ext cx="5887800" cy="724500"/>
          </a:xfrm>
          <a:prstGeom prst="rect">
            <a:avLst/>
          </a:prstGeom>
          <a:solidFill>
            <a:schemeClr val="lt1"/>
          </a:solidFill>
          <a:ln cap="flat" cmpd="sng" w="228600">
            <a:solidFill>
              <a:schemeClr val="lt1"/>
            </a:solidFill>
            <a:prstDash val="solid"/>
            <a:round/>
            <a:headEnd len="sm" w="sm" type="none"/>
            <a:tailEnd len="sm" w="sm" type="none"/>
          </a:ln>
        </p:spPr>
        <p:txBody>
          <a:bodyPr anchorCtr="0" anchor="ctr" bIns="91425" lIns="91425" spcFirstLastPara="1" rIns="91425" wrap="square" tIns="91425">
            <a:noAutofit/>
          </a:bodyPr>
          <a:lstStyle>
            <a:lvl1pPr lvl="0" algn="ctr">
              <a:spcBef>
                <a:spcPts val="0"/>
              </a:spcBef>
              <a:spcAft>
                <a:spcPts val="0"/>
              </a:spcAft>
              <a:buSzPts val="5500"/>
              <a:buFont typeface="Space Mono"/>
              <a:buNone/>
              <a:defRPr sz="5500">
                <a:latin typeface="Space Mono"/>
                <a:ea typeface="Space Mono"/>
                <a:cs typeface="Space Mono"/>
                <a:sym typeface="Space Mono"/>
              </a:defRPr>
            </a:lvl1pPr>
            <a:lvl2pPr lvl="1" algn="ctr">
              <a:spcBef>
                <a:spcPts val="0"/>
              </a:spcBef>
              <a:spcAft>
                <a:spcPts val="0"/>
              </a:spcAft>
              <a:buSzPts val="5500"/>
              <a:buFont typeface="Space Mono"/>
              <a:buNone/>
              <a:defRPr sz="5500">
                <a:latin typeface="Space Mono"/>
                <a:ea typeface="Space Mono"/>
                <a:cs typeface="Space Mono"/>
                <a:sym typeface="Space Mono"/>
              </a:defRPr>
            </a:lvl2pPr>
            <a:lvl3pPr lvl="2" algn="ctr">
              <a:spcBef>
                <a:spcPts val="0"/>
              </a:spcBef>
              <a:spcAft>
                <a:spcPts val="0"/>
              </a:spcAft>
              <a:buSzPts val="5500"/>
              <a:buFont typeface="Space Mono"/>
              <a:buNone/>
              <a:defRPr sz="5500">
                <a:latin typeface="Space Mono"/>
                <a:ea typeface="Space Mono"/>
                <a:cs typeface="Space Mono"/>
                <a:sym typeface="Space Mono"/>
              </a:defRPr>
            </a:lvl3pPr>
            <a:lvl4pPr lvl="3" algn="ctr">
              <a:spcBef>
                <a:spcPts val="0"/>
              </a:spcBef>
              <a:spcAft>
                <a:spcPts val="0"/>
              </a:spcAft>
              <a:buSzPts val="5500"/>
              <a:buFont typeface="Space Mono"/>
              <a:buNone/>
              <a:defRPr sz="5500">
                <a:latin typeface="Space Mono"/>
                <a:ea typeface="Space Mono"/>
                <a:cs typeface="Space Mono"/>
                <a:sym typeface="Space Mono"/>
              </a:defRPr>
            </a:lvl4pPr>
            <a:lvl5pPr lvl="4" algn="ctr">
              <a:spcBef>
                <a:spcPts val="0"/>
              </a:spcBef>
              <a:spcAft>
                <a:spcPts val="0"/>
              </a:spcAft>
              <a:buSzPts val="5500"/>
              <a:buFont typeface="Space Mono"/>
              <a:buNone/>
              <a:defRPr sz="5500">
                <a:latin typeface="Space Mono"/>
                <a:ea typeface="Space Mono"/>
                <a:cs typeface="Space Mono"/>
                <a:sym typeface="Space Mono"/>
              </a:defRPr>
            </a:lvl5pPr>
            <a:lvl6pPr lvl="5" algn="ctr">
              <a:spcBef>
                <a:spcPts val="0"/>
              </a:spcBef>
              <a:spcAft>
                <a:spcPts val="0"/>
              </a:spcAft>
              <a:buSzPts val="5500"/>
              <a:buFont typeface="Space Mono"/>
              <a:buNone/>
              <a:defRPr sz="5500">
                <a:latin typeface="Space Mono"/>
                <a:ea typeface="Space Mono"/>
                <a:cs typeface="Space Mono"/>
                <a:sym typeface="Space Mono"/>
              </a:defRPr>
            </a:lvl6pPr>
            <a:lvl7pPr lvl="6" algn="ctr">
              <a:spcBef>
                <a:spcPts val="0"/>
              </a:spcBef>
              <a:spcAft>
                <a:spcPts val="0"/>
              </a:spcAft>
              <a:buSzPts val="5500"/>
              <a:buFont typeface="Space Mono"/>
              <a:buNone/>
              <a:defRPr sz="5500">
                <a:latin typeface="Space Mono"/>
                <a:ea typeface="Space Mono"/>
                <a:cs typeface="Space Mono"/>
                <a:sym typeface="Space Mono"/>
              </a:defRPr>
            </a:lvl7pPr>
            <a:lvl8pPr lvl="7" algn="ctr">
              <a:spcBef>
                <a:spcPts val="0"/>
              </a:spcBef>
              <a:spcAft>
                <a:spcPts val="0"/>
              </a:spcAft>
              <a:buSzPts val="5500"/>
              <a:buFont typeface="Space Mono"/>
              <a:buNone/>
              <a:defRPr sz="5500">
                <a:latin typeface="Space Mono"/>
                <a:ea typeface="Space Mono"/>
                <a:cs typeface="Space Mono"/>
                <a:sym typeface="Space Mono"/>
              </a:defRPr>
            </a:lvl8pPr>
            <a:lvl9pPr lvl="8" algn="ctr">
              <a:spcBef>
                <a:spcPts val="0"/>
              </a:spcBef>
              <a:spcAft>
                <a:spcPts val="0"/>
              </a:spcAft>
              <a:buSzPts val="5500"/>
              <a:buFont typeface="Space Mono"/>
              <a:buNone/>
              <a:defRPr sz="5500">
                <a:latin typeface="Space Mono"/>
                <a:ea typeface="Space Mono"/>
                <a:cs typeface="Space Mono"/>
                <a:sym typeface="Space Mono"/>
              </a:defRPr>
            </a:lvl9pPr>
          </a:lstStyle>
          <a:p/>
        </p:txBody>
      </p:sp>
      <p:sp>
        <p:nvSpPr>
          <p:cNvPr id="506" name="Google Shape;506;p72"/>
          <p:cNvSpPr txBox="1"/>
          <p:nvPr>
            <p:ph idx="1" type="subTitle"/>
          </p:nvPr>
        </p:nvSpPr>
        <p:spPr>
          <a:xfrm>
            <a:off x="2360925" y="3126675"/>
            <a:ext cx="1979100" cy="380700"/>
          </a:xfrm>
          <a:prstGeom prst="rect">
            <a:avLst/>
          </a:prstGeom>
          <a:solidFill>
            <a:srgbClr val="1B1C57"/>
          </a:solidFill>
          <a:ln cap="flat" cmpd="sng" w="228600">
            <a:solidFill>
              <a:srgbClr val="1B1C57"/>
            </a:solidFill>
            <a:prstDash val="solid"/>
            <a:round/>
            <a:headEnd len="sm" w="sm" type="none"/>
            <a:tailEnd len="sm" w="sm" type="none"/>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1pPr>
            <a:lvl2pPr lvl="1" algn="ctr">
              <a:lnSpc>
                <a:spcPct val="100000"/>
              </a:lnSpc>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2pPr>
            <a:lvl3pPr lvl="2"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3pPr>
            <a:lvl4pPr lvl="3"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4pPr>
            <a:lvl5pPr lvl="4"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5pPr>
            <a:lvl6pPr lvl="5"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6pPr>
            <a:lvl7pPr lvl="6"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7pPr>
            <a:lvl8pPr lvl="7"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8pPr>
            <a:lvl9pPr lvl="8" algn="ctr">
              <a:lnSpc>
                <a:spcPct val="100000"/>
              </a:lnSpc>
              <a:spcBef>
                <a:spcPts val="1600"/>
              </a:spcBef>
              <a:spcAft>
                <a:spcPts val="1600"/>
              </a:spcAft>
              <a:buClr>
                <a:schemeClr val="lt1"/>
              </a:buClr>
              <a:buSzPts val="2400"/>
              <a:buFont typeface="Space Mono"/>
              <a:buNone/>
              <a:defRPr sz="2400">
                <a:solidFill>
                  <a:schemeClr val="lt1"/>
                </a:solidFill>
                <a:latin typeface="Space Mono"/>
                <a:ea typeface="Space Mono"/>
                <a:cs typeface="Space Mono"/>
                <a:sym typeface="Space Mono"/>
              </a:defRPr>
            </a:lvl9pPr>
          </a:lstStyle>
          <a:p/>
        </p:txBody>
      </p:sp>
      <p:sp>
        <p:nvSpPr>
          <p:cNvPr id="507" name="Google Shape;507;p72"/>
          <p:cNvSpPr txBox="1"/>
          <p:nvPr>
            <p:ph idx="2" type="subTitle"/>
          </p:nvPr>
        </p:nvSpPr>
        <p:spPr>
          <a:xfrm>
            <a:off x="4803950" y="3126675"/>
            <a:ext cx="1979100" cy="380700"/>
          </a:xfrm>
          <a:prstGeom prst="rect">
            <a:avLst/>
          </a:prstGeom>
          <a:solidFill>
            <a:srgbClr val="1B1C57"/>
          </a:solidFill>
          <a:ln cap="flat" cmpd="sng" w="228600">
            <a:solidFill>
              <a:srgbClr val="1B1C57"/>
            </a:solidFill>
            <a:prstDash val="solid"/>
            <a:round/>
            <a:headEnd len="sm" w="sm" type="none"/>
            <a:tailEnd len="sm" w="sm" type="none"/>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1pPr>
            <a:lvl2pPr lvl="1" algn="ctr">
              <a:lnSpc>
                <a:spcPct val="100000"/>
              </a:lnSpc>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2pPr>
            <a:lvl3pPr lvl="2"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3pPr>
            <a:lvl4pPr lvl="3"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4pPr>
            <a:lvl5pPr lvl="4"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5pPr>
            <a:lvl6pPr lvl="5"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6pPr>
            <a:lvl7pPr lvl="6"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7pPr>
            <a:lvl8pPr lvl="7" algn="ctr">
              <a:lnSpc>
                <a:spcPct val="100000"/>
              </a:lnSpc>
              <a:spcBef>
                <a:spcPts val="160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8pPr>
            <a:lvl9pPr lvl="8" algn="ctr">
              <a:lnSpc>
                <a:spcPct val="100000"/>
              </a:lnSpc>
              <a:spcBef>
                <a:spcPts val="1600"/>
              </a:spcBef>
              <a:spcAft>
                <a:spcPts val="1600"/>
              </a:spcAft>
              <a:buClr>
                <a:schemeClr val="lt1"/>
              </a:buClr>
              <a:buSzPts val="2400"/>
              <a:buFont typeface="Space Mono"/>
              <a:buNone/>
              <a:defRPr sz="2400">
                <a:solidFill>
                  <a:schemeClr val="lt1"/>
                </a:solidFill>
                <a:latin typeface="Space Mono"/>
                <a:ea typeface="Space Mono"/>
                <a:cs typeface="Space Mono"/>
                <a:sym typeface="Space Mono"/>
              </a:defRPr>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 - Agenda">
  <p:cSld name="CUSTOM_1">
    <p:spTree>
      <p:nvGrpSpPr>
        <p:cNvPr id="508" name="Shape 508"/>
        <p:cNvGrpSpPr/>
        <p:nvPr/>
      </p:nvGrpSpPr>
      <p:grpSpPr>
        <a:xfrm>
          <a:off x="0" y="0"/>
          <a:ext cx="0" cy="0"/>
          <a:chOff x="0" y="0"/>
          <a:chExt cx="0" cy="0"/>
        </a:xfrm>
      </p:grpSpPr>
      <p:sp>
        <p:nvSpPr>
          <p:cNvPr id="509" name="Google Shape;509;p73"/>
          <p:cNvSpPr txBox="1"/>
          <p:nvPr/>
        </p:nvSpPr>
        <p:spPr>
          <a:xfrm>
            <a:off x="552800" y="344402"/>
            <a:ext cx="8239200" cy="657000"/>
          </a:xfrm>
          <a:prstGeom prst="rect">
            <a:avLst/>
          </a:prstGeom>
          <a:noFill/>
          <a:ln>
            <a:noFill/>
          </a:ln>
        </p:spPr>
        <p:txBody>
          <a:bodyPr anchorCtr="0" anchor="t" bIns="19050" lIns="19050" spcFirstLastPara="1" rIns="19050" wrap="square" tIns="19050">
            <a:noAutofit/>
          </a:bodyPr>
          <a:lstStyle/>
          <a:p>
            <a:pPr indent="0" lvl="0" marL="0" rtl="0" algn="l">
              <a:lnSpc>
                <a:spcPct val="100000"/>
              </a:lnSpc>
              <a:spcBef>
                <a:spcPts val="0"/>
              </a:spcBef>
              <a:spcAft>
                <a:spcPts val="0"/>
              </a:spcAft>
              <a:buClr>
                <a:schemeClr val="dk1"/>
              </a:buClr>
              <a:buSzPts val="1100"/>
              <a:buFont typeface="Arial"/>
              <a:buNone/>
            </a:pPr>
            <a:r>
              <a:rPr b="1" lang="en" sz="3600">
                <a:solidFill>
                  <a:schemeClr val="dk1"/>
                </a:solidFill>
                <a:latin typeface="Space Mono"/>
                <a:ea typeface="Space Mono"/>
                <a:cs typeface="Space Mono"/>
                <a:sym typeface="Space Mono"/>
              </a:rPr>
              <a:t>Agenda</a:t>
            </a:r>
            <a:endParaRPr b="1" sz="3600">
              <a:solidFill>
                <a:srgbClr val="05103E"/>
              </a:solidFill>
              <a:latin typeface="Space Mono"/>
              <a:ea typeface="Space Mono"/>
              <a:cs typeface="Space Mono"/>
              <a:sym typeface="Space Mono"/>
            </a:endParaRPr>
          </a:p>
        </p:txBody>
      </p:sp>
      <p:grpSp>
        <p:nvGrpSpPr>
          <p:cNvPr id="510" name="Google Shape;510;p73"/>
          <p:cNvGrpSpPr/>
          <p:nvPr/>
        </p:nvGrpSpPr>
        <p:grpSpPr>
          <a:xfrm rot="5400000">
            <a:off x="5719749" y="1629787"/>
            <a:ext cx="4964577" cy="1883925"/>
            <a:chOff x="4152224" y="1218499"/>
            <a:chExt cx="4964577" cy="1883925"/>
          </a:xfrm>
        </p:grpSpPr>
        <p:pic>
          <p:nvPicPr>
            <p:cNvPr id="511" name="Google Shape;511;p73"/>
            <p:cNvPicPr preferRelativeResize="0"/>
            <p:nvPr/>
          </p:nvPicPr>
          <p:blipFill rotWithShape="1">
            <a:blip r:embed="rId2">
              <a:alphaModFix/>
            </a:blip>
            <a:srcRect b="11994" l="14887" r="61868" t="21294"/>
            <a:stretch/>
          </p:blipFill>
          <p:spPr>
            <a:xfrm rot="-5400011">
              <a:off x="5710924" y="-340197"/>
              <a:ext cx="1668224" cy="4785620"/>
            </a:xfrm>
            <a:prstGeom prst="rect">
              <a:avLst/>
            </a:prstGeom>
            <a:noFill/>
            <a:ln>
              <a:noFill/>
            </a:ln>
          </p:spPr>
        </p:pic>
        <p:pic>
          <p:nvPicPr>
            <p:cNvPr id="512" name="Google Shape;512;p73"/>
            <p:cNvPicPr preferRelativeResize="0"/>
            <p:nvPr/>
          </p:nvPicPr>
          <p:blipFill rotWithShape="1">
            <a:blip r:embed="rId3">
              <a:alphaModFix/>
            </a:blip>
            <a:srcRect b="34798" l="0" r="33244" t="0"/>
            <a:stretch/>
          </p:blipFill>
          <p:spPr>
            <a:xfrm rot="-5400000">
              <a:off x="7253138" y="1238761"/>
              <a:ext cx="1883925" cy="1843400"/>
            </a:xfrm>
            <a:prstGeom prst="rect">
              <a:avLst/>
            </a:prstGeom>
            <a:noFill/>
            <a:ln>
              <a:noFill/>
            </a:ln>
          </p:spPr>
        </p:pic>
      </p:grpSp>
      <p:pic>
        <p:nvPicPr>
          <p:cNvPr id="513" name="Google Shape;513;p73"/>
          <p:cNvPicPr preferRelativeResize="0"/>
          <p:nvPr/>
        </p:nvPicPr>
        <p:blipFill>
          <a:blip r:embed="rId4">
            <a:alphaModFix/>
          </a:blip>
          <a:stretch>
            <a:fillRect/>
          </a:stretch>
        </p:blipFill>
        <p:spPr>
          <a:xfrm>
            <a:off x="7152175" y="4875550"/>
            <a:ext cx="1541202" cy="142200"/>
          </a:xfrm>
          <a:prstGeom prst="rect">
            <a:avLst/>
          </a:prstGeom>
          <a:noFill/>
          <a:ln>
            <a:noFill/>
          </a:ln>
        </p:spPr>
      </p:pic>
      <p:sp>
        <p:nvSpPr>
          <p:cNvPr id="514" name="Google Shape;514;p73"/>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 - Text">
  <p:cSld name="CUSTOM_1_1_1">
    <p:spTree>
      <p:nvGrpSpPr>
        <p:cNvPr id="515" name="Shape 515"/>
        <p:cNvGrpSpPr/>
        <p:nvPr/>
      </p:nvGrpSpPr>
      <p:grpSpPr>
        <a:xfrm>
          <a:off x="0" y="0"/>
          <a:ext cx="0" cy="0"/>
          <a:chOff x="0" y="0"/>
          <a:chExt cx="0" cy="0"/>
        </a:xfrm>
      </p:grpSpPr>
      <p:pic>
        <p:nvPicPr>
          <p:cNvPr id="516" name="Google Shape;516;p74"/>
          <p:cNvPicPr preferRelativeResize="0"/>
          <p:nvPr/>
        </p:nvPicPr>
        <p:blipFill rotWithShape="1">
          <a:blip r:embed="rId2">
            <a:alphaModFix/>
          </a:blip>
          <a:srcRect b="12754" l="73006" r="0" t="25835"/>
          <a:stretch/>
        </p:blipFill>
        <p:spPr>
          <a:xfrm flipH="1" rot="10800000">
            <a:off x="0" y="2754401"/>
            <a:ext cx="1007652" cy="2291299"/>
          </a:xfrm>
          <a:prstGeom prst="rect">
            <a:avLst/>
          </a:prstGeom>
          <a:noFill/>
          <a:ln>
            <a:noFill/>
          </a:ln>
        </p:spPr>
      </p:pic>
      <p:pic>
        <p:nvPicPr>
          <p:cNvPr descr="Image" id="517" name="Google Shape;517;p74"/>
          <p:cNvPicPr preferRelativeResize="0"/>
          <p:nvPr/>
        </p:nvPicPr>
        <p:blipFill rotWithShape="1">
          <a:blip r:embed="rId3">
            <a:alphaModFix/>
          </a:blip>
          <a:srcRect b="0" l="73812" r="0" t="0"/>
          <a:stretch/>
        </p:blipFill>
        <p:spPr>
          <a:xfrm>
            <a:off x="6" y="3244900"/>
            <a:ext cx="497200" cy="1898600"/>
          </a:xfrm>
          <a:prstGeom prst="rect">
            <a:avLst/>
          </a:prstGeom>
          <a:noFill/>
          <a:ln>
            <a:noFill/>
          </a:ln>
        </p:spPr>
      </p:pic>
      <p:sp>
        <p:nvSpPr>
          <p:cNvPr id="518" name="Google Shape;518;p74"/>
          <p:cNvSpPr txBox="1"/>
          <p:nvPr>
            <p:ph type="title"/>
          </p:nvPr>
        </p:nvSpPr>
        <p:spPr>
          <a:xfrm>
            <a:off x="452400" y="481263"/>
            <a:ext cx="8239200" cy="572400"/>
          </a:xfrm>
          <a:prstGeom prst="rect">
            <a:avLst/>
          </a:prstGeom>
        </p:spPr>
        <p:txBody>
          <a:bodyPr anchorCtr="0" anchor="t" bIns="91425" lIns="91425" spcFirstLastPara="1" rIns="91425" wrap="square" tIns="91425">
            <a:noAutofit/>
          </a:bodyPr>
          <a:lstStyle>
            <a:lvl1pPr lvl="0">
              <a:spcBef>
                <a:spcPts val="0"/>
              </a:spcBef>
              <a:spcAft>
                <a:spcPts val="0"/>
              </a:spcAft>
              <a:buSzPts val="2400"/>
              <a:buFont typeface="Space Mono"/>
              <a:buNone/>
              <a:defRPr b="1" sz="2400">
                <a:latin typeface="Space Mono"/>
                <a:ea typeface="Space Mono"/>
                <a:cs typeface="Space Mono"/>
                <a:sym typeface="Space Mono"/>
              </a:defRPr>
            </a:lvl1pPr>
            <a:lvl2pPr lvl="1">
              <a:spcBef>
                <a:spcPts val="0"/>
              </a:spcBef>
              <a:spcAft>
                <a:spcPts val="0"/>
              </a:spcAft>
              <a:buSzPts val="3200"/>
              <a:buFont typeface="Space Mono"/>
              <a:buNone/>
              <a:defRPr sz="3200">
                <a:latin typeface="Space Mono"/>
                <a:ea typeface="Space Mono"/>
                <a:cs typeface="Space Mono"/>
                <a:sym typeface="Space Mono"/>
              </a:defRPr>
            </a:lvl2pPr>
            <a:lvl3pPr lvl="2">
              <a:spcBef>
                <a:spcPts val="0"/>
              </a:spcBef>
              <a:spcAft>
                <a:spcPts val="0"/>
              </a:spcAft>
              <a:buSzPts val="3200"/>
              <a:buFont typeface="Space Mono"/>
              <a:buNone/>
              <a:defRPr sz="3200">
                <a:latin typeface="Space Mono"/>
                <a:ea typeface="Space Mono"/>
                <a:cs typeface="Space Mono"/>
                <a:sym typeface="Space Mono"/>
              </a:defRPr>
            </a:lvl3pPr>
            <a:lvl4pPr lvl="3">
              <a:spcBef>
                <a:spcPts val="0"/>
              </a:spcBef>
              <a:spcAft>
                <a:spcPts val="0"/>
              </a:spcAft>
              <a:buSzPts val="3200"/>
              <a:buFont typeface="Space Mono"/>
              <a:buNone/>
              <a:defRPr sz="3200">
                <a:latin typeface="Space Mono"/>
                <a:ea typeface="Space Mono"/>
                <a:cs typeface="Space Mono"/>
                <a:sym typeface="Space Mono"/>
              </a:defRPr>
            </a:lvl4pPr>
            <a:lvl5pPr lvl="4">
              <a:spcBef>
                <a:spcPts val="0"/>
              </a:spcBef>
              <a:spcAft>
                <a:spcPts val="0"/>
              </a:spcAft>
              <a:buSzPts val="3200"/>
              <a:buFont typeface="Space Mono"/>
              <a:buNone/>
              <a:defRPr sz="3200">
                <a:latin typeface="Space Mono"/>
                <a:ea typeface="Space Mono"/>
                <a:cs typeface="Space Mono"/>
                <a:sym typeface="Space Mono"/>
              </a:defRPr>
            </a:lvl5pPr>
            <a:lvl6pPr lvl="5">
              <a:spcBef>
                <a:spcPts val="0"/>
              </a:spcBef>
              <a:spcAft>
                <a:spcPts val="0"/>
              </a:spcAft>
              <a:buSzPts val="3200"/>
              <a:buFont typeface="Space Mono"/>
              <a:buNone/>
              <a:defRPr sz="3200">
                <a:latin typeface="Space Mono"/>
                <a:ea typeface="Space Mono"/>
                <a:cs typeface="Space Mono"/>
                <a:sym typeface="Space Mono"/>
              </a:defRPr>
            </a:lvl6pPr>
            <a:lvl7pPr lvl="6">
              <a:spcBef>
                <a:spcPts val="0"/>
              </a:spcBef>
              <a:spcAft>
                <a:spcPts val="0"/>
              </a:spcAft>
              <a:buSzPts val="3200"/>
              <a:buFont typeface="Space Mono"/>
              <a:buNone/>
              <a:defRPr sz="3200">
                <a:latin typeface="Space Mono"/>
                <a:ea typeface="Space Mono"/>
                <a:cs typeface="Space Mono"/>
                <a:sym typeface="Space Mono"/>
              </a:defRPr>
            </a:lvl7pPr>
            <a:lvl8pPr lvl="7">
              <a:spcBef>
                <a:spcPts val="0"/>
              </a:spcBef>
              <a:spcAft>
                <a:spcPts val="0"/>
              </a:spcAft>
              <a:buSzPts val="3200"/>
              <a:buFont typeface="Space Mono"/>
              <a:buNone/>
              <a:defRPr sz="3200">
                <a:latin typeface="Space Mono"/>
                <a:ea typeface="Space Mono"/>
                <a:cs typeface="Space Mono"/>
                <a:sym typeface="Space Mono"/>
              </a:defRPr>
            </a:lvl8pPr>
            <a:lvl9pPr lvl="8">
              <a:spcBef>
                <a:spcPts val="0"/>
              </a:spcBef>
              <a:spcAft>
                <a:spcPts val="0"/>
              </a:spcAft>
              <a:buSzPts val="3200"/>
              <a:buFont typeface="Space Mono"/>
              <a:buNone/>
              <a:defRPr sz="3200">
                <a:latin typeface="Space Mono"/>
                <a:ea typeface="Space Mono"/>
                <a:cs typeface="Space Mono"/>
                <a:sym typeface="Space Mono"/>
              </a:defRPr>
            </a:lvl9pPr>
          </a:lstStyle>
          <a:p/>
        </p:txBody>
      </p:sp>
      <p:sp>
        <p:nvSpPr>
          <p:cNvPr id="519" name="Google Shape;519;p74"/>
          <p:cNvSpPr txBox="1"/>
          <p:nvPr>
            <p:ph idx="1" type="body"/>
          </p:nvPr>
        </p:nvSpPr>
        <p:spPr>
          <a:xfrm>
            <a:off x="452400" y="1132825"/>
            <a:ext cx="8239200" cy="34881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pic>
        <p:nvPicPr>
          <p:cNvPr id="520" name="Google Shape;520;p74"/>
          <p:cNvPicPr preferRelativeResize="0"/>
          <p:nvPr/>
        </p:nvPicPr>
        <p:blipFill>
          <a:blip r:embed="rId4">
            <a:alphaModFix/>
          </a:blip>
          <a:stretch>
            <a:fillRect/>
          </a:stretch>
        </p:blipFill>
        <p:spPr>
          <a:xfrm>
            <a:off x="7152175" y="4875550"/>
            <a:ext cx="1541202" cy="142200"/>
          </a:xfrm>
          <a:prstGeom prst="rect">
            <a:avLst/>
          </a:prstGeom>
          <a:noFill/>
          <a:ln>
            <a:noFill/>
          </a:ln>
        </p:spPr>
      </p:pic>
      <p:sp>
        <p:nvSpPr>
          <p:cNvPr id="521" name="Google Shape;521;p74"/>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pic>
        <p:nvPicPr>
          <p:cNvPr id="522" name="Google Shape;522;p74"/>
          <p:cNvPicPr preferRelativeResize="0"/>
          <p:nvPr/>
        </p:nvPicPr>
        <p:blipFill rotWithShape="1">
          <a:blip r:embed="rId5">
            <a:alphaModFix/>
          </a:blip>
          <a:srcRect b="0" l="86044" r="0" t="25417"/>
          <a:stretch/>
        </p:blipFill>
        <p:spPr>
          <a:xfrm rot="5400000">
            <a:off x="7212900" y="-1425024"/>
            <a:ext cx="510701" cy="3360749"/>
          </a:xfrm>
          <a:prstGeom prst="rect">
            <a:avLst/>
          </a:prstGeom>
          <a:noFill/>
          <a:ln>
            <a:noFill/>
          </a:ln>
        </p:spPr>
      </p:pic>
      <p:pic>
        <p:nvPicPr>
          <p:cNvPr descr="Image" id="523" name="Google Shape;523;p74"/>
          <p:cNvPicPr preferRelativeResize="0"/>
          <p:nvPr/>
        </p:nvPicPr>
        <p:blipFill rotWithShape="1">
          <a:blip r:embed="rId3">
            <a:alphaModFix/>
          </a:blip>
          <a:srcRect b="54288" l="0" r="5482" t="14989"/>
          <a:stretch/>
        </p:blipFill>
        <p:spPr>
          <a:xfrm>
            <a:off x="7354100" y="-1"/>
            <a:ext cx="1794526" cy="583275"/>
          </a:xfrm>
          <a:prstGeom prst="rect">
            <a:avLst/>
          </a:prstGeom>
          <a:noFill/>
          <a:ln>
            <a:noFill/>
          </a:ln>
        </p:spPr>
      </p:pic>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5 - Title Only">
  <p:cSld name="CUSTOM_1_1_1_1">
    <p:spTree>
      <p:nvGrpSpPr>
        <p:cNvPr id="524" name="Shape 524"/>
        <p:cNvGrpSpPr/>
        <p:nvPr/>
      </p:nvGrpSpPr>
      <p:grpSpPr>
        <a:xfrm>
          <a:off x="0" y="0"/>
          <a:ext cx="0" cy="0"/>
          <a:chOff x="0" y="0"/>
          <a:chExt cx="0" cy="0"/>
        </a:xfrm>
      </p:grpSpPr>
      <p:pic>
        <p:nvPicPr>
          <p:cNvPr id="525" name="Google Shape;525;p75"/>
          <p:cNvPicPr preferRelativeResize="0"/>
          <p:nvPr/>
        </p:nvPicPr>
        <p:blipFill rotWithShape="1">
          <a:blip r:embed="rId2">
            <a:alphaModFix/>
          </a:blip>
          <a:srcRect b="12754" l="73006" r="0" t="25835"/>
          <a:stretch/>
        </p:blipFill>
        <p:spPr>
          <a:xfrm flipH="1" rot="10800000">
            <a:off x="0" y="2754401"/>
            <a:ext cx="1007652" cy="2291299"/>
          </a:xfrm>
          <a:prstGeom prst="rect">
            <a:avLst/>
          </a:prstGeom>
          <a:noFill/>
          <a:ln>
            <a:noFill/>
          </a:ln>
        </p:spPr>
      </p:pic>
      <p:pic>
        <p:nvPicPr>
          <p:cNvPr descr="Image" id="526" name="Google Shape;526;p75"/>
          <p:cNvPicPr preferRelativeResize="0"/>
          <p:nvPr/>
        </p:nvPicPr>
        <p:blipFill rotWithShape="1">
          <a:blip r:embed="rId3">
            <a:alphaModFix/>
          </a:blip>
          <a:srcRect b="0" l="73812" r="0" t="0"/>
          <a:stretch/>
        </p:blipFill>
        <p:spPr>
          <a:xfrm>
            <a:off x="6" y="3244900"/>
            <a:ext cx="497200" cy="1898600"/>
          </a:xfrm>
          <a:prstGeom prst="rect">
            <a:avLst/>
          </a:prstGeom>
          <a:noFill/>
          <a:ln>
            <a:noFill/>
          </a:ln>
        </p:spPr>
      </p:pic>
      <p:pic>
        <p:nvPicPr>
          <p:cNvPr id="527" name="Google Shape;527;p75"/>
          <p:cNvPicPr preferRelativeResize="0"/>
          <p:nvPr/>
        </p:nvPicPr>
        <p:blipFill rotWithShape="1">
          <a:blip r:embed="rId4">
            <a:alphaModFix/>
          </a:blip>
          <a:srcRect b="0" l="86044" r="0" t="25417"/>
          <a:stretch/>
        </p:blipFill>
        <p:spPr>
          <a:xfrm rot="5400000">
            <a:off x="7212900" y="-1425024"/>
            <a:ext cx="510701" cy="3360749"/>
          </a:xfrm>
          <a:prstGeom prst="rect">
            <a:avLst/>
          </a:prstGeom>
          <a:noFill/>
          <a:ln>
            <a:noFill/>
          </a:ln>
        </p:spPr>
      </p:pic>
      <p:pic>
        <p:nvPicPr>
          <p:cNvPr descr="Image" id="528" name="Google Shape;528;p75"/>
          <p:cNvPicPr preferRelativeResize="0"/>
          <p:nvPr/>
        </p:nvPicPr>
        <p:blipFill rotWithShape="1">
          <a:blip r:embed="rId3">
            <a:alphaModFix/>
          </a:blip>
          <a:srcRect b="54288" l="0" r="5482" t="14989"/>
          <a:stretch/>
        </p:blipFill>
        <p:spPr>
          <a:xfrm>
            <a:off x="7354100" y="-1"/>
            <a:ext cx="1794526" cy="583275"/>
          </a:xfrm>
          <a:prstGeom prst="rect">
            <a:avLst/>
          </a:prstGeom>
          <a:noFill/>
          <a:ln>
            <a:noFill/>
          </a:ln>
        </p:spPr>
      </p:pic>
      <p:pic>
        <p:nvPicPr>
          <p:cNvPr id="529" name="Google Shape;529;p75"/>
          <p:cNvPicPr preferRelativeResize="0"/>
          <p:nvPr/>
        </p:nvPicPr>
        <p:blipFill>
          <a:blip r:embed="rId5">
            <a:alphaModFix/>
          </a:blip>
          <a:stretch>
            <a:fillRect/>
          </a:stretch>
        </p:blipFill>
        <p:spPr>
          <a:xfrm>
            <a:off x="7152175" y="4875550"/>
            <a:ext cx="1541202" cy="142200"/>
          </a:xfrm>
          <a:prstGeom prst="rect">
            <a:avLst/>
          </a:prstGeom>
          <a:noFill/>
          <a:ln>
            <a:noFill/>
          </a:ln>
        </p:spPr>
      </p:pic>
      <p:sp>
        <p:nvSpPr>
          <p:cNvPr id="530" name="Google Shape;530;p75"/>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531" name="Google Shape;531;p75"/>
          <p:cNvSpPr txBox="1"/>
          <p:nvPr>
            <p:ph type="title"/>
          </p:nvPr>
        </p:nvSpPr>
        <p:spPr>
          <a:xfrm>
            <a:off x="452400" y="481263"/>
            <a:ext cx="8239200" cy="572400"/>
          </a:xfrm>
          <a:prstGeom prst="rect">
            <a:avLst/>
          </a:prstGeom>
        </p:spPr>
        <p:txBody>
          <a:bodyPr anchorCtr="0" anchor="t" bIns="91425" lIns="91425" spcFirstLastPara="1" rIns="91425" wrap="square" tIns="91425">
            <a:noAutofit/>
          </a:bodyPr>
          <a:lstStyle>
            <a:lvl1pPr lvl="0">
              <a:spcBef>
                <a:spcPts val="0"/>
              </a:spcBef>
              <a:spcAft>
                <a:spcPts val="0"/>
              </a:spcAft>
              <a:buSzPts val="2400"/>
              <a:buFont typeface="Space Mono"/>
              <a:buNone/>
              <a:defRPr b="1" sz="2400">
                <a:latin typeface="Space Mono"/>
                <a:ea typeface="Space Mono"/>
                <a:cs typeface="Space Mono"/>
                <a:sym typeface="Space Mono"/>
              </a:defRPr>
            </a:lvl1pPr>
            <a:lvl2pPr lvl="1">
              <a:spcBef>
                <a:spcPts val="0"/>
              </a:spcBef>
              <a:spcAft>
                <a:spcPts val="0"/>
              </a:spcAft>
              <a:buSzPts val="3200"/>
              <a:buFont typeface="Space Mono"/>
              <a:buNone/>
              <a:defRPr sz="3200">
                <a:latin typeface="Space Mono"/>
                <a:ea typeface="Space Mono"/>
                <a:cs typeface="Space Mono"/>
                <a:sym typeface="Space Mono"/>
              </a:defRPr>
            </a:lvl2pPr>
            <a:lvl3pPr lvl="2">
              <a:spcBef>
                <a:spcPts val="0"/>
              </a:spcBef>
              <a:spcAft>
                <a:spcPts val="0"/>
              </a:spcAft>
              <a:buSzPts val="3200"/>
              <a:buFont typeface="Space Mono"/>
              <a:buNone/>
              <a:defRPr sz="3200">
                <a:latin typeface="Space Mono"/>
                <a:ea typeface="Space Mono"/>
                <a:cs typeface="Space Mono"/>
                <a:sym typeface="Space Mono"/>
              </a:defRPr>
            </a:lvl3pPr>
            <a:lvl4pPr lvl="3">
              <a:spcBef>
                <a:spcPts val="0"/>
              </a:spcBef>
              <a:spcAft>
                <a:spcPts val="0"/>
              </a:spcAft>
              <a:buSzPts val="3200"/>
              <a:buFont typeface="Space Mono"/>
              <a:buNone/>
              <a:defRPr sz="3200">
                <a:latin typeface="Space Mono"/>
                <a:ea typeface="Space Mono"/>
                <a:cs typeface="Space Mono"/>
                <a:sym typeface="Space Mono"/>
              </a:defRPr>
            </a:lvl4pPr>
            <a:lvl5pPr lvl="4">
              <a:spcBef>
                <a:spcPts val="0"/>
              </a:spcBef>
              <a:spcAft>
                <a:spcPts val="0"/>
              </a:spcAft>
              <a:buSzPts val="3200"/>
              <a:buFont typeface="Space Mono"/>
              <a:buNone/>
              <a:defRPr sz="3200">
                <a:latin typeface="Space Mono"/>
                <a:ea typeface="Space Mono"/>
                <a:cs typeface="Space Mono"/>
                <a:sym typeface="Space Mono"/>
              </a:defRPr>
            </a:lvl5pPr>
            <a:lvl6pPr lvl="5">
              <a:spcBef>
                <a:spcPts val="0"/>
              </a:spcBef>
              <a:spcAft>
                <a:spcPts val="0"/>
              </a:spcAft>
              <a:buSzPts val="3200"/>
              <a:buFont typeface="Space Mono"/>
              <a:buNone/>
              <a:defRPr sz="3200">
                <a:latin typeface="Space Mono"/>
                <a:ea typeface="Space Mono"/>
                <a:cs typeface="Space Mono"/>
                <a:sym typeface="Space Mono"/>
              </a:defRPr>
            </a:lvl6pPr>
            <a:lvl7pPr lvl="6">
              <a:spcBef>
                <a:spcPts val="0"/>
              </a:spcBef>
              <a:spcAft>
                <a:spcPts val="0"/>
              </a:spcAft>
              <a:buSzPts val="3200"/>
              <a:buFont typeface="Space Mono"/>
              <a:buNone/>
              <a:defRPr sz="3200">
                <a:latin typeface="Space Mono"/>
                <a:ea typeface="Space Mono"/>
                <a:cs typeface="Space Mono"/>
                <a:sym typeface="Space Mono"/>
              </a:defRPr>
            </a:lvl7pPr>
            <a:lvl8pPr lvl="7">
              <a:spcBef>
                <a:spcPts val="0"/>
              </a:spcBef>
              <a:spcAft>
                <a:spcPts val="0"/>
              </a:spcAft>
              <a:buSzPts val="3200"/>
              <a:buFont typeface="Space Mono"/>
              <a:buNone/>
              <a:defRPr sz="3200">
                <a:latin typeface="Space Mono"/>
                <a:ea typeface="Space Mono"/>
                <a:cs typeface="Space Mono"/>
                <a:sym typeface="Space Mono"/>
              </a:defRPr>
            </a:lvl8pPr>
            <a:lvl9pPr lvl="8">
              <a:spcBef>
                <a:spcPts val="0"/>
              </a:spcBef>
              <a:spcAft>
                <a:spcPts val="0"/>
              </a:spcAft>
              <a:buSzPts val="3200"/>
              <a:buFont typeface="Space Mono"/>
              <a:buNone/>
              <a:defRPr sz="3200">
                <a:latin typeface="Space Mono"/>
                <a:ea typeface="Space Mono"/>
                <a:cs typeface="Space Mono"/>
                <a:sym typeface="Space Mono"/>
              </a:defRPr>
            </a:lvl9pPr>
          </a:lstStyle>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6 - Android">
  <p:cSld name="CUSTOM_3">
    <p:spTree>
      <p:nvGrpSpPr>
        <p:cNvPr id="532" name="Shape 532"/>
        <p:cNvGrpSpPr/>
        <p:nvPr/>
      </p:nvGrpSpPr>
      <p:grpSpPr>
        <a:xfrm>
          <a:off x="0" y="0"/>
          <a:ext cx="0" cy="0"/>
          <a:chOff x="0" y="0"/>
          <a:chExt cx="0" cy="0"/>
        </a:xfrm>
      </p:grpSpPr>
      <p:pic>
        <p:nvPicPr>
          <p:cNvPr id="533" name="Google Shape;533;p76"/>
          <p:cNvPicPr preferRelativeResize="0"/>
          <p:nvPr/>
        </p:nvPicPr>
        <p:blipFill>
          <a:blip r:embed="rId2">
            <a:alphaModFix/>
          </a:blip>
          <a:stretch>
            <a:fillRect/>
          </a:stretch>
        </p:blipFill>
        <p:spPr>
          <a:xfrm>
            <a:off x="4738000" y="508538"/>
            <a:ext cx="4238740" cy="3810313"/>
          </a:xfrm>
          <a:prstGeom prst="rect">
            <a:avLst/>
          </a:prstGeom>
          <a:noFill/>
          <a:ln>
            <a:noFill/>
          </a:ln>
        </p:spPr>
      </p:pic>
      <p:sp>
        <p:nvSpPr>
          <p:cNvPr id="534" name="Google Shape;534;p76"/>
          <p:cNvSpPr txBox="1"/>
          <p:nvPr>
            <p:ph type="title"/>
          </p:nvPr>
        </p:nvSpPr>
        <p:spPr>
          <a:xfrm>
            <a:off x="452400" y="481275"/>
            <a:ext cx="4924200" cy="572400"/>
          </a:xfrm>
          <a:prstGeom prst="rect">
            <a:avLst/>
          </a:prstGeom>
        </p:spPr>
        <p:txBody>
          <a:bodyPr anchorCtr="0" anchor="t" bIns="91425" lIns="91425" spcFirstLastPara="1" rIns="91425" wrap="square" tIns="91425">
            <a:noAutofit/>
          </a:bodyPr>
          <a:lstStyle>
            <a:lvl1pPr lvl="0">
              <a:spcBef>
                <a:spcPts val="0"/>
              </a:spcBef>
              <a:spcAft>
                <a:spcPts val="0"/>
              </a:spcAft>
              <a:buSzPts val="2400"/>
              <a:buFont typeface="Space Mono"/>
              <a:buNone/>
              <a:defRPr b="1" sz="2400">
                <a:latin typeface="Space Mono"/>
                <a:ea typeface="Space Mono"/>
                <a:cs typeface="Space Mono"/>
                <a:sym typeface="Space Mono"/>
              </a:defRPr>
            </a:lvl1pPr>
            <a:lvl2pPr lvl="1">
              <a:spcBef>
                <a:spcPts val="0"/>
              </a:spcBef>
              <a:spcAft>
                <a:spcPts val="0"/>
              </a:spcAft>
              <a:buSzPts val="3200"/>
              <a:buFont typeface="Space Mono"/>
              <a:buNone/>
              <a:defRPr sz="3200">
                <a:latin typeface="Space Mono"/>
                <a:ea typeface="Space Mono"/>
                <a:cs typeface="Space Mono"/>
                <a:sym typeface="Space Mono"/>
              </a:defRPr>
            </a:lvl2pPr>
            <a:lvl3pPr lvl="2">
              <a:spcBef>
                <a:spcPts val="0"/>
              </a:spcBef>
              <a:spcAft>
                <a:spcPts val="0"/>
              </a:spcAft>
              <a:buSzPts val="3200"/>
              <a:buFont typeface="Space Mono"/>
              <a:buNone/>
              <a:defRPr sz="3200">
                <a:latin typeface="Space Mono"/>
                <a:ea typeface="Space Mono"/>
                <a:cs typeface="Space Mono"/>
                <a:sym typeface="Space Mono"/>
              </a:defRPr>
            </a:lvl3pPr>
            <a:lvl4pPr lvl="3">
              <a:spcBef>
                <a:spcPts val="0"/>
              </a:spcBef>
              <a:spcAft>
                <a:spcPts val="0"/>
              </a:spcAft>
              <a:buSzPts val="3200"/>
              <a:buFont typeface="Space Mono"/>
              <a:buNone/>
              <a:defRPr sz="3200">
                <a:latin typeface="Space Mono"/>
                <a:ea typeface="Space Mono"/>
                <a:cs typeface="Space Mono"/>
                <a:sym typeface="Space Mono"/>
              </a:defRPr>
            </a:lvl4pPr>
            <a:lvl5pPr lvl="4">
              <a:spcBef>
                <a:spcPts val="0"/>
              </a:spcBef>
              <a:spcAft>
                <a:spcPts val="0"/>
              </a:spcAft>
              <a:buSzPts val="3200"/>
              <a:buFont typeface="Space Mono"/>
              <a:buNone/>
              <a:defRPr sz="3200">
                <a:latin typeface="Space Mono"/>
                <a:ea typeface="Space Mono"/>
                <a:cs typeface="Space Mono"/>
                <a:sym typeface="Space Mono"/>
              </a:defRPr>
            </a:lvl5pPr>
            <a:lvl6pPr lvl="5">
              <a:spcBef>
                <a:spcPts val="0"/>
              </a:spcBef>
              <a:spcAft>
                <a:spcPts val="0"/>
              </a:spcAft>
              <a:buSzPts val="3200"/>
              <a:buFont typeface="Space Mono"/>
              <a:buNone/>
              <a:defRPr sz="3200">
                <a:latin typeface="Space Mono"/>
                <a:ea typeface="Space Mono"/>
                <a:cs typeface="Space Mono"/>
                <a:sym typeface="Space Mono"/>
              </a:defRPr>
            </a:lvl6pPr>
            <a:lvl7pPr lvl="6">
              <a:spcBef>
                <a:spcPts val="0"/>
              </a:spcBef>
              <a:spcAft>
                <a:spcPts val="0"/>
              </a:spcAft>
              <a:buSzPts val="3200"/>
              <a:buFont typeface="Space Mono"/>
              <a:buNone/>
              <a:defRPr sz="3200">
                <a:latin typeface="Space Mono"/>
                <a:ea typeface="Space Mono"/>
                <a:cs typeface="Space Mono"/>
                <a:sym typeface="Space Mono"/>
              </a:defRPr>
            </a:lvl7pPr>
            <a:lvl8pPr lvl="7">
              <a:spcBef>
                <a:spcPts val="0"/>
              </a:spcBef>
              <a:spcAft>
                <a:spcPts val="0"/>
              </a:spcAft>
              <a:buSzPts val="3200"/>
              <a:buFont typeface="Space Mono"/>
              <a:buNone/>
              <a:defRPr sz="3200">
                <a:latin typeface="Space Mono"/>
                <a:ea typeface="Space Mono"/>
                <a:cs typeface="Space Mono"/>
                <a:sym typeface="Space Mono"/>
              </a:defRPr>
            </a:lvl8pPr>
            <a:lvl9pPr lvl="8">
              <a:spcBef>
                <a:spcPts val="0"/>
              </a:spcBef>
              <a:spcAft>
                <a:spcPts val="0"/>
              </a:spcAft>
              <a:buSzPts val="3200"/>
              <a:buFont typeface="Space Mono"/>
              <a:buNone/>
              <a:defRPr sz="3200">
                <a:latin typeface="Space Mono"/>
                <a:ea typeface="Space Mono"/>
                <a:cs typeface="Space Mono"/>
                <a:sym typeface="Space Mono"/>
              </a:defRPr>
            </a:lvl9pPr>
          </a:lstStyle>
          <a:p/>
        </p:txBody>
      </p:sp>
      <p:grpSp>
        <p:nvGrpSpPr>
          <p:cNvPr id="535" name="Google Shape;535;p76"/>
          <p:cNvGrpSpPr/>
          <p:nvPr/>
        </p:nvGrpSpPr>
        <p:grpSpPr>
          <a:xfrm>
            <a:off x="5709066" y="201260"/>
            <a:ext cx="2296623" cy="4424889"/>
            <a:chOff x="5598780" y="137712"/>
            <a:chExt cx="2577001" cy="4664652"/>
          </a:xfrm>
        </p:grpSpPr>
        <p:pic>
          <p:nvPicPr>
            <p:cNvPr id="536" name="Google Shape;536;p76"/>
            <p:cNvPicPr preferRelativeResize="0"/>
            <p:nvPr/>
          </p:nvPicPr>
          <p:blipFill rotWithShape="1">
            <a:blip r:embed="rId3">
              <a:alphaModFix/>
            </a:blip>
            <a:srcRect b="1604" l="0" r="0" t="1768"/>
            <a:stretch/>
          </p:blipFill>
          <p:spPr>
            <a:xfrm>
              <a:off x="5598780" y="137712"/>
              <a:ext cx="2577001" cy="4664652"/>
            </a:xfrm>
            <a:prstGeom prst="rect">
              <a:avLst/>
            </a:prstGeom>
            <a:noFill/>
            <a:ln>
              <a:noFill/>
            </a:ln>
          </p:spPr>
        </p:pic>
        <p:sp>
          <p:nvSpPr>
            <p:cNvPr id="537" name="Google Shape;537;p76"/>
            <p:cNvSpPr/>
            <p:nvPr/>
          </p:nvSpPr>
          <p:spPr>
            <a:xfrm>
              <a:off x="5789881" y="461652"/>
              <a:ext cx="2204100" cy="3912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8" name="Google Shape;538;p76"/>
          <p:cNvSpPr txBox="1"/>
          <p:nvPr>
            <p:ph idx="1" type="body"/>
          </p:nvPr>
        </p:nvSpPr>
        <p:spPr>
          <a:xfrm>
            <a:off x="452400" y="1132825"/>
            <a:ext cx="4238700" cy="34881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pic>
        <p:nvPicPr>
          <p:cNvPr id="539" name="Google Shape;539;p76"/>
          <p:cNvPicPr preferRelativeResize="0"/>
          <p:nvPr/>
        </p:nvPicPr>
        <p:blipFill>
          <a:blip r:embed="rId4">
            <a:alphaModFix/>
          </a:blip>
          <a:stretch>
            <a:fillRect/>
          </a:stretch>
        </p:blipFill>
        <p:spPr>
          <a:xfrm>
            <a:off x="7152175" y="4875550"/>
            <a:ext cx="1541202" cy="142200"/>
          </a:xfrm>
          <a:prstGeom prst="rect">
            <a:avLst/>
          </a:prstGeom>
          <a:noFill/>
          <a:ln>
            <a:noFill/>
          </a:ln>
        </p:spPr>
      </p:pic>
      <p:sp>
        <p:nvSpPr>
          <p:cNvPr id="540" name="Google Shape;540;p76"/>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541" name="Google Shape;541;p76"/>
          <p:cNvSpPr/>
          <p:nvPr/>
        </p:nvSpPr>
        <p:spPr>
          <a:xfrm>
            <a:off x="6555438" y="4318850"/>
            <a:ext cx="603900" cy="222000"/>
          </a:xfrm>
          <a:prstGeom prst="rect">
            <a:avLst/>
          </a:prstGeom>
          <a:solidFill>
            <a:srgbClr val="1515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7 - iPhone">
  <p:cSld name="CUSTOM_3_1">
    <p:spTree>
      <p:nvGrpSpPr>
        <p:cNvPr id="542" name="Shape 542"/>
        <p:cNvGrpSpPr/>
        <p:nvPr/>
      </p:nvGrpSpPr>
      <p:grpSpPr>
        <a:xfrm>
          <a:off x="0" y="0"/>
          <a:ext cx="0" cy="0"/>
          <a:chOff x="0" y="0"/>
          <a:chExt cx="0" cy="0"/>
        </a:xfrm>
      </p:grpSpPr>
      <p:pic>
        <p:nvPicPr>
          <p:cNvPr id="543" name="Google Shape;543;p77"/>
          <p:cNvPicPr preferRelativeResize="0"/>
          <p:nvPr/>
        </p:nvPicPr>
        <p:blipFill>
          <a:blip r:embed="rId2">
            <a:alphaModFix/>
          </a:blip>
          <a:stretch>
            <a:fillRect/>
          </a:stretch>
        </p:blipFill>
        <p:spPr>
          <a:xfrm>
            <a:off x="4738000" y="508538"/>
            <a:ext cx="4238740" cy="3810313"/>
          </a:xfrm>
          <a:prstGeom prst="rect">
            <a:avLst/>
          </a:prstGeom>
          <a:noFill/>
          <a:ln>
            <a:noFill/>
          </a:ln>
        </p:spPr>
      </p:pic>
      <p:sp>
        <p:nvSpPr>
          <p:cNvPr id="544" name="Google Shape;544;p77"/>
          <p:cNvSpPr txBox="1"/>
          <p:nvPr>
            <p:ph type="title"/>
          </p:nvPr>
        </p:nvSpPr>
        <p:spPr>
          <a:xfrm>
            <a:off x="452400" y="481275"/>
            <a:ext cx="4924200" cy="572400"/>
          </a:xfrm>
          <a:prstGeom prst="rect">
            <a:avLst/>
          </a:prstGeom>
        </p:spPr>
        <p:txBody>
          <a:bodyPr anchorCtr="0" anchor="t" bIns="91425" lIns="91425" spcFirstLastPara="1" rIns="91425" wrap="square" tIns="91425">
            <a:noAutofit/>
          </a:bodyPr>
          <a:lstStyle>
            <a:lvl1pPr lvl="0">
              <a:spcBef>
                <a:spcPts val="0"/>
              </a:spcBef>
              <a:spcAft>
                <a:spcPts val="0"/>
              </a:spcAft>
              <a:buSzPts val="2400"/>
              <a:buFont typeface="Space Mono"/>
              <a:buNone/>
              <a:defRPr b="1" sz="2400">
                <a:latin typeface="Space Mono"/>
                <a:ea typeface="Space Mono"/>
                <a:cs typeface="Space Mono"/>
                <a:sym typeface="Space Mono"/>
              </a:defRPr>
            </a:lvl1pPr>
            <a:lvl2pPr lvl="1">
              <a:spcBef>
                <a:spcPts val="0"/>
              </a:spcBef>
              <a:spcAft>
                <a:spcPts val="0"/>
              </a:spcAft>
              <a:buSzPts val="3200"/>
              <a:buFont typeface="Space Mono"/>
              <a:buNone/>
              <a:defRPr sz="3200">
                <a:latin typeface="Space Mono"/>
                <a:ea typeface="Space Mono"/>
                <a:cs typeface="Space Mono"/>
                <a:sym typeface="Space Mono"/>
              </a:defRPr>
            </a:lvl2pPr>
            <a:lvl3pPr lvl="2">
              <a:spcBef>
                <a:spcPts val="0"/>
              </a:spcBef>
              <a:spcAft>
                <a:spcPts val="0"/>
              </a:spcAft>
              <a:buSzPts val="3200"/>
              <a:buFont typeface="Space Mono"/>
              <a:buNone/>
              <a:defRPr sz="3200">
                <a:latin typeface="Space Mono"/>
                <a:ea typeface="Space Mono"/>
                <a:cs typeface="Space Mono"/>
                <a:sym typeface="Space Mono"/>
              </a:defRPr>
            </a:lvl3pPr>
            <a:lvl4pPr lvl="3">
              <a:spcBef>
                <a:spcPts val="0"/>
              </a:spcBef>
              <a:spcAft>
                <a:spcPts val="0"/>
              </a:spcAft>
              <a:buSzPts val="3200"/>
              <a:buFont typeface="Space Mono"/>
              <a:buNone/>
              <a:defRPr sz="3200">
                <a:latin typeface="Space Mono"/>
                <a:ea typeface="Space Mono"/>
                <a:cs typeface="Space Mono"/>
                <a:sym typeface="Space Mono"/>
              </a:defRPr>
            </a:lvl4pPr>
            <a:lvl5pPr lvl="4">
              <a:spcBef>
                <a:spcPts val="0"/>
              </a:spcBef>
              <a:spcAft>
                <a:spcPts val="0"/>
              </a:spcAft>
              <a:buSzPts val="3200"/>
              <a:buFont typeface="Space Mono"/>
              <a:buNone/>
              <a:defRPr sz="3200">
                <a:latin typeface="Space Mono"/>
                <a:ea typeface="Space Mono"/>
                <a:cs typeface="Space Mono"/>
                <a:sym typeface="Space Mono"/>
              </a:defRPr>
            </a:lvl5pPr>
            <a:lvl6pPr lvl="5">
              <a:spcBef>
                <a:spcPts val="0"/>
              </a:spcBef>
              <a:spcAft>
                <a:spcPts val="0"/>
              </a:spcAft>
              <a:buSzPts val="3200"/>
              <a:buFont typeface="Space Mono"/>
              <a:buNone/>
              <a:defRPr sz="3200">
                <a:latin typeface="Space Mono"/>
                <a:ea typeface="Space Mono"/>
                <a:cs typeface="Space Mono"/>
                <a:sym typeface="Space Mono"/>
              </a:defRPr>
            </a:lvl6pPr>
            <a:lvl7pPr lvl="6">
              <a:spcBef>
                <a:spcPts val="0"/>
              </a:spcBef>
              <a:spcAft>
                <a:spcPts val="0"/>
              </a:spcAft>
              <a:buSzPts val="3200"/>
              <a:buFont typeface="Space Mono"/>
              <a:buNone/>
              <a:defRPr sz="3200">
                <a:latin typeface="Space Mono"/>
                <a:ea typeface="Space Mono"/>
                <a:cs typeface="Space Mono"/>
                <a:sym typeface="Space Mono"/>
              </a:defRPr>
            </a:lvl7pPr>
            <a:lvl8pPr lvl="7">
              <a:spcBef>
                <a:spcPts val="0"/>
              </a:spcBef>
              <a:spcAft>
                <a:spcPts val="0"/>
              </a:spcAft>
              <a:buSzPts val="3200"/>
              <a:buFont typeface="Space Mono"/>
              <a:buNone/>
              <a:defRPr sz="3200">
                <a:latin typeface="Space Mono"/>
                <a:ea typeface="Space Mono"/>
                <a:cs typeface="Space Mono"/>
                <a:sym typeface="Space Mono"/>
              </a:defRPr>
            </a:lvl8pPr>
            <a:lvl9pPr lvl="8">
              <a:spcBef>
                <a:spcPts val="0"/>
              </a:spcBef>
              <a:spcAft>
                <a:spcPts val="0"/>
              </a:spcAft>
              <a:buSzPts val="3200"/>
              <a:buFont typeface="Space Mono"/>
              <a:buNone/>
              <a:defRPr sz="3200">
                <a:latin typeface="Space Mono"/>
                <a:ea typeface="Space Mono"/>
                <a:cs typeface="Space Mono"/>
                <a:sym typeface="Space Mono"/>
              </a:defRPr>
            </a:lvl9pPr>
          </a:lstStyle>
          <a:p/>
        </p:txBody>
      </p:sp>
      <p:sp>
        <p:nvSpPr>
          <p:cNvPr id="545" name="Google Shape;545;p77"/>
          <p:cNvSpPr txBox="1"/>
          <p:nvPr>
            <p:ph idx="1" type="body"/>
          </p:nvPr>
        </p:nvSpPr>
        <p:spPr>
          <a:xfrm>
            <a:off x="452400" y="1132825"/>
            <a:ext cx="4238700" cy="34881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pic>
        <p:nvPicPr>
          <p:cNvPr id="546" name="Google Shape;546;p77"/>
          <p:cNvPicPr preferRelativeResize="0"/>
          <p:nvPr/>
        </p:nvPicPr>
        <p:blipFill>
          <a:blip r:embed="rId3">
            <a:alphaModFix/>
          </a:blip>
          <a:stretch>
            <a:fillRect/>
          </a:stretch>
        </p:blipFill>
        <p:spPr>
          <a:xfrm>
            <a:off x="7152175" y="4875550"/>
            <a:ext cx="1541202" cy="142200"/>
          </a:xfrm>
          <a:prstGeom prst="rect">
            <a:avLst/>
          </a:prstGeom>
          <a:noFill/>
          <a:ln>
            <a:noFill/>
          </a:ln>
        </p:spPr>
      </p:pic>
      <p:sp>
        <p:nvSpPr>
          <p:cNvPr id="547" name="Google Shape;547;p77"/>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548" name="Google Shape;548;p77"/>
          <p:cNvSpPr/>
          <p:nvPr/>
        </p:nvSpPr>
        <p:spPr>
          <a:xfrm>
            <a:off x="5879375" y="347075"/>
            <a:ext cx="1956000" cy="4108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49" name="Google Shape;549;p77"/>
          <p:cNvPicPr preferRelativeResize="0"/>
          <p:nvPr/>
        </p:nvPicPr>
        <p:blipFill rotWithShape="1">
          <a:blip r:embed="rId4">
            <a:alphaModFix/>
          </a:blip>
          <a:srcRect b="3081" l="0" r="0" t="0"/>
          <a:stretch/>
        </p:blipFill>
        <p:spPr>
          <a:xfrm>
            <a:off x="5349374" y="226759"/>
            <a:ext cx="3016012" cy="4373878"/>
          </a:xfrm>
          <a:prstGeom prst="rect">
            <a:avLst/>
          </a:prstGeom>
          <a:noFill/>
          <a:ln>
            <a:noFill/>
          </a:ln>
        </p:spPr>
      </p:pic>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8 - Website">
  <p:cSld name="CUSTOM_3_2">
    <p:spTree>
      <p:nvGrpSpPr>
        <p:cNvPr id="550" name="Shape 550"/>
        <p:cNvGrpSpPr/>
        <p:nvPr/>
      </p:nvGrpSpPr>
      <p:grpSpPr>
        <a:xfrm>
          <a:off x="0" y="0"/>
          <a:ext cx="0" cy="0"/>
          <a:chOff x="0" y="0"/>
          <a:chExt cx="0" cy="0"/>
        </a:xfrm>
      </p:grpSpPr>
      <p:pic>
        <p:nvPicPr>
          <p:cNvPr id="551" name="Google Shape;551;p78"/>
          <p:cNvPicPr preferRelativeResize="0"/>
          <p:nvPr/>
        </p:nvPicPr>
        <p:blipFill rotWithShape="1">
          <a:blip r:embed="rId2">
            <a:alphaModFix/>
          </a:blip>
          <a:srcRect b="30853" l="0" r="22540" t="0"/>
          <a:stretch/>
        </p:blipFill>
        <p:spPr>
          <a:xfrm>
            <a:off x="5860600" y="2508800"/>
            <a:ext cx="3283400" cy="2634701"/>
          </a:xfrm>
          <a:prstGeom prst="rect">
            <a:avLst/>
          </a:prstGeom>
          <a:noFill/>
          <a:ln>
            <a:noFill/>
          </a:ln>
        </p:spPr>
      </p:pic>
      <p:sp>
        <p:nvSpPr>
          <p:cNvPr id="552" name="Google Shape;552;p78"/>
          <p:cNvSpPr txBox="1"/>
          <p:nvPr>
            <p:ph type="title"/>
          </p:nvPr>
        </p:nvSpPr>
        <p:spPr>
          <a:xfrm>
            <a:off x="452400" y="481275"/>
            <a:ext cx="3701100" cy="572400"/>
          </a:xfrm>
          <a:prstGeom prst="rect">
            <a:avLst/>
          </a:prstGeom>
        </p:spPr>
        <p:txBody>
          <a:bodyPr anchorCtr="0" anchor="t" bIns="91425" lIns="91425" spcFirstLastPara="1" rIns="91425" wrap="square" tIns="91425">
            <a:noAutofit/>
          </a:bodyPr>
          <a:lstStyle>
            <a:lvl1pPr lvl="0">
              <a:spcBef>
                <a:spcPts val="0"/>
              </a:spcBef>
              <a:spcAft>
                <a:spcPts val="0"/>
              </a:spcAft>
              <a:buSzPts val="2400"/>
              <a:buFont typeface="Space Mono"/>
              <a:buNone/>
              <a:defRPr b="1" sz="2400">
                <a:latin typeface="Space Mono"/>
                <a:ea typeface="Space Mono"/>
                <a:cs typeface="Space Mono"/>
                <a:sym typeface="Space Mono"/>
              </a:defRPr>
            </a:lvl1pPr>
            <a:lvl2pPr lvl="1">
              <a:spcBef>
                <a:spcPts val="0"/>
              </a:spcBef>
              <a:spcAft>
                <a:spcPts val="0"/>
              </a:spcAft>
              <a:buSzPts val="3200"/>
              <a:buFont typeface="Space Mono"/>
              <a:buNone/>
              <a:defRPr sz="3200">
                <a:latin typeface="Space Mono"/>
                <a:ea typeface="Space Mono"/>
                <a:cs typeface="Space Mono"/>
                <a:sym typeface="Space Mono"/>
              </a:defRPr>
            </a:lvl2pPr>
            <a:lvl3pPr lvl="2">
              <a:spcBef>
                <a:spcPts val="0"/>
              </a:spcBef>
              <a:spcAft>
                <a:spcPts val="0"/>
              </a:spcAft>
              <a:buSzPts val="3200"/>
              <a:buFont typeface="Space Mono"/>
              <a:buNone/>
              <a:defRPr sz="3200">
                <a:latin typeface="Space Mono"/>
                <a:ea typeface="Space Mono"/>
                <a:cs typeface="Space Mono"/>
                <a:sym typeface="Space Mono"/>
              </a:defRPr>
            </a:lvl3pPr>
            <a:lvl4pPr lvl="3">
              <a:spcBef>
                <a:spcPts val="0"/>
              </a:spcBef>
              <a:spcAft>
                <a:spcPts val="0"/>
              </a:spcAft>
              <a:buSzPts val="3200"/>
              <a:buFont typeface="Space Mono"/>
              <a:buNone/>
              <a:defRPr sz="3200">
                <a:latin typeface="Space Mono"/>
                <a:ea typeface="Space Mono"/>
                <a:cs typeface="Space Mono"/>
                <a:sym typeface="Space Mono"/>
              </a:defRPr>
            </a:lvl4pPr>
            <a:lvl5pPr lvl="4">
              <a:spcBef>
                <a:spcPts val="0"/>
              </a:spcBef>
              <a:spcAft>
                <a:spcPts val="0"/>
              </a:spcAft>
              <a:buSzPts val="3200"/>
              <a:buFont typeface="Space Mono"/>
              <a:buNone/>
              <a:defRPr sz="3200">
                <a:latin typeface="Space Mono"/>
                <a:ea typeface="Space Mono"/>
                <a:cs typeface="Space Mono"/>
                <a:sym typeface="Space Mono"/>
              </a:defRPr>
            </a:lvl5pPr>
            <a:lvl6pPr lvl="5">
              <a:spcBef>
                <a:spcPts val="0"/>
              </a:spcBef>
              <a:spcAft>
                <a:spcPts val="0"/>
              </a:spcAft>
              <a:buSzPts val="3200"/>
              <a:buFont typeface="Space Mono"/>
              <a:buNone/>
              <a:defRPr sz="3200">
                <a:latin typeface="Space Mono"/>
                <a:ea typeface="Space Mono"/>
                <a:cs typeface="Space Mono"/>
                <a:sym typeface="Space Mono"/>
              </a:defRPr>
            </a:lvl6pPr>
            <a:lvl7pPr lvl="6">
              <a:spcBef>
                <a:spcPts val="0"/>
              </a:spcBef>
              <a:spcAft>
                <a:spcPts val="0"/>
              </a:spcAft>
              <a:buSzPts val="3200"/>
              <a:buFont typeface="Space Mono"/>
              <a:buNone/>
              <a:defRPr sz="3200">
                <a:latin typeface="Space Mono"/>
                <a:ea typeface="Space Mono"/>
                <a:cs typeface="Space Mono"/>
                <a:sym typeface="Space Mono"/>
              </a:defRPr>
            </a:lvl7pPr>
            <a:lvl8pPr lvl="7">
              <a:spcBef>
                <a:spcPts val="0"/>
              </a:spcBef>
              <a:spcAft>
                <a:spcPts val="0"/>
              </a:spcAft>
              <a:buSzPts val="3200"/>
              <a:buFont typeface="Space Mono"/>
              <a:buNone/>
              <a:defRPr sz="3200">
                <a:latin typeface="Space Mono"/>
                <a:ea typeface="Space Mono"/>
                <a:cs typeface="Space Mono"/>
                <a:sym typeface="Space Mono"/>
              </a:defRPr>
            </a:lvl8pPr>
            <a:lvl9pPr lvl="8">
              <a:spcBef>
                <a:spcPts val="0"/>
              </a:spcBef>
              <a:spcAft>
                <a:spcPts val="0"/>
              </a:spcAft>
              <a:buSzPts val="3200"/>
              <a:buFont typeface="Space Mono"/>
              <a:buNone/>
              <a:defRPr sz="3200">
                <a:latin typeface="Space Mono"/>
                <a:ea typeface="Space Mono"/>
                <a:cs typeface="Space Mono"/>
                <a:sym typeface="Space Mono"/>
              </a:defRPr>
            </a:lvl9pPr>
          </a:lstStyle>
          <a:p/>
        </p:txBody>
      </p:sp>
      <p:sp>
        <p:nvSpPr>
          <p:cNvPr id="553" name="Google Shape;553;p78"/>
          <p:cNvSpPr txBox="1"/>
          <p:nvPr>
            <p:ph idx="1" type="body"/>
          </p:nvPr>
        </p:nvSpPr>
        <p:spPr>
          <a:xfrm>
            <a:off x="452400" y="1132825"/>
            <a:ext cx="3701100" cy="34881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pic>
        <p:nvPicPr>
          <p:cNvPr id="554" name="Google Shape;554;p78"/>
          <p:cNvPicPr preferRelativeResize="0"/>
          <p:nvPr/>
        </p:nvPicPr>
        <p:blipFill>
          <a:blip r:embed="rId3">
            <a:alphaModFix/>
          </a:blip>
          <a:stretch>
            <a:fillRect/>
          </a:stretch>
        </p:blipFill>
        <p:spPr>
          <a:xfrm>
            <a:off x="7152175" y="4875550"/>
            <a:ext cx="1541202" cy="142200"/>
          </a:xfrm>
          <a:prstGeom prst="rect">
            <a:avLst/>
          </a:prstGeom>
          <a:noFill/>
          <a:ln>
            <a:noFill/>
          </a:ln>
        </p:spPr>
      </p:pic>
      <p:sp>
        <p:nvSpPr>
          <p:cNvPr id="555" name="Google Shape;555;p78"/>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grpSp>
        <p:nvGrpSpPr>
          <p:cNvPr id="556" name="Google Shape;556;p78"/>
          <p:cNvGrpSpPr/>
          <p:nvPr/>
        </p:nvGrpSpPr>
        <p:grpSpPr>
          <a:xfrm>
            <a:off x="4344100" y="398125"/>
            <a:ext cx="4546500" cy="4222800"/>
            <a:chOff x="4344100" y="398125"/>
            <a:chExt cx="4546500" cy="4222800"/>
          </a:xfrm>
        </p:grpSpPr>
        <p:sp>
          <p:nvSpPr>
            <p:cNvPr id="557" name="Google Shape;557;p78"/>
            <p:cNvSpPr/>
            <p:nvPr/>
          </p:nvSpPr>
          <p:spPr>
            <a:xfrm>
              <a:off x="4344100" y="398125"/>
              <a:ext cx="4546500" cy="4222800"/>
            </a:xfrm>
            <a:prstGeom prst="roundRect">
              <a:avLst>
                <a:gd fmla="val 3222"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8" name="Google Shape;558;p78"/>
            <p:cNvGrpSpPr/>
            <p:nvPr/>
          </p:nvGrpSpPr>
          <p:grpSpPr>
            <a:xfrm>
              <a:off x="4445450" y="524200"/>
              <a:ext cx="399495" cy="101100"/>
              <a:chOff x="4445450" y="524200"/>
              <a:chExt cx="399495" cy="101100"/>
            </a:xfrm>
          </p:grpSpPr>
          <p:sp>
            <p:nvSpPr>
              <p:cNvPr id="559" name="Google Shape;559;p78"/>
              <p:cNvSpPr/>
              <p:nvPr/>
            </p:nvSpPr>
            <p:spPr>
              <a:xfrm>
                <a:off x="4445450" y="524200"/>
                <a:ext cx="100800" cy="101100"/>
              </a:xfrm>
              <a:prstGeom prst="ellipse">
                <a:avLst/>
              </a:prstGeom>
              <a:gradFill>
                <a:gsLst>
                  <a:gs pos="0">
                    <a:srgbClr val="F5D0D0"/>
                  </a:gs>
                  <a:gs pos="100000">
                    <a:srgbClr val="D96868"/>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78"/>
              <p:cNvSpPr/>
              <p:nvPr/>
            </p:nvSpPr>
            <p:spPr>
              <a:xfrm>
                <a:off x="4594797" y="524200"/>
                <a:ext cx="100800" cy="101100"/>
              </a:xfrm>
              <a:prstGeom prst="ellipse">
                <a:avLst/>
              </a:prstGeom>
              <a:gradFill>
                <a:gsLst>
                  <a:gs pos="0">
                    <a:srgbClr val="FFF6DB"/>
                  </a:gs>
                  <a:gs pos="100000">
                    <a:srgbClr val="FAD25C"/>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78"/>
              <p:cNvSpPr/>
              <p:nvPr/>
            </p:nvSpPr>
            <p:spPr>
              <a:xfrm>
                <a:off x="4744145" y="524200"/>
                <a:ext cx="100800" cy="101100"/>
              </a:xfrm>
              <a:prstGeom prst="ellipse">
                <a:avLst/>
              </a:prstGeom>
              <a:gradFill>
                <a:gsLst>
                  <a:gs pos="0">
                    <a:srgbClr val="DCECD5"/>
                  </a:gs>
                  <a:gs pos="100000">
                    <a:srgbClr val="93BC81"/>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2" name="Google Shape;562;p78"/>
            <p:cNvSpPr/>
            <p:nvPr/>
          </p:nvSpPr>
          <p:spPr>
            <a:xfrm>
              <a:off x="4910625" y="448450"/>
              <a:ext cx="3835500" cy="252600"/>
            </a:xfrm>
            <a:prstGeom prst="roundRect">
              <a:avLst>
                <a:gd fmla="val 34092"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oppins"/>
                <a:ea typeface="Poppins"/>
                <a:cs typeface="Poppins"/>
                <a:sym typeface="Poppins"/>
              </a:endParaRPr>
            </a:p>
          </p:txBody>
        </p:sp>
      </p:gr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 - Phone Placeholder">
  <p:cSld name="CUSTOM_3_1_1">
    <p:spTree>
      <p:nvGrpSpPr>
        <p:cNvPr id="563" name="Shape 563"/>
        <p:cNvGrpSpPr/>
        <p:nvPr/>
      </p:nvGrpSpPr>
      <p:grpSpPr>
        <a:xfrm>
          <a:off x="0" y="0"/>
          <a:ext cx="0" cy="0"/>
          <a:chOff x="0" y="0"/>
          <a:chExt cx="0" cy="0"/>
        </a:xfrm>
      </p:grpSpPr>
      <p:pic>
        <p:nvPicPr>
          <p:cNvPr id="564" name="Google Shape;564;p79"/>
          <p:cNvPicPr preferRelativeResize="0"/>
          <p:nvPr/>
        </p:nvPicPr>
        <p:blipFill>
          <a:blip r:embed="rId2">
            <a:alphaModFix/>
          </a:blip>
          <a:stretch>
            <a:fillRect/>
          </a:stretch>
        </p:blipFill>
        <p:spPr>
          <a:xfrm>
            <a:off x="4738000" y="508538"/>
            <a:ext cx="4238740" cy="3810313"/>
          </a:xfrm>
          <a:prstGeom prst="rect">
            <a:avLst/>
          </a:prstGeom>
          <a:noFill/>
          <a:ln>
            <a:noFill/>
          </a:ln>
        </p:spPr>
      </p:pic>
      <p:sp>
        <p:nvSpPr>
          <p:cNvPr id="565" name="Google Shape;565;p79"/>
          <p:cNvSpPr txBox="1"/>
          <p:nvPr>
            <p:ph type="title"/>
          </p:nvPr>
        </p:nvSpPr>
        <p:spPr>
          <a:xfrm>
            <a:off x="452400" y="481275"/>
            <a:ext cx="4924200" cy="572400"/>
          </a:xfrm>
          <a:prstGeom prst="rect">
            <a:avLst/>
          </a:prstGeom>
        </p:spPr>
        <p:txBody>
          <a:bodyPr anchorCtr="0" anchor="t" bIns="91425" lIns="91425" spcFirstLastPara="1" rIns="91425" wrap="square" tIns="91425">
            <a:noAutofit/>
          </a:bodyPr>
          <a:lstStyle>
            <a:lvl1pPr lvl="0">
              <a:spcBef>
                <a:spcPts val="0"/>
              </a:spcBef>
              <a:spcAft>
                <a:spcPts val="0"/>
              </a:spcAft>
              <a:buSzPts val="2400"/>
              <a:buFont typeface="Space Mono"/>
              <a:buNone/>
              <a:defRPr b="1" sz="2400">
                <a:latin typeface="Space Mono"/>
                <a:ea typeface="Space Mono"/>
                <a:cs typeface="Space Mono"/>
                <a:sym typeface="Space Mono"/>
              </a:defRPr>
            </a:lvl1pPr>
            <a:lvl2pPr lvl="1">
              <a:spcBef>
                <a:spcPts val="0"/>
              </a:spcBef>
              <a:spcAft>
                <a:spcPts val="0"/>
              </a:spcAft>
              <a:buSzPts val="3200"/>
              <a:buFont typeface="Space Mono"/>
              <a:buNone/>
              <a:defRPr sz="3200">
                <a:latin typeface="Space Mono"/>
                <a:ea typeface="Space Mono"/>
                <a:cs typeface="Space Mono"/>
                <a:sym typeface="Space Mono"/>
              </a:defRPr>
            </a:lvl2pPr>
            <a:lvl3pPr lvl="2">
              <a:spcBef>
                <a:spcPts val="0"/>
              </a:spcBef>
              <a:spcAft>
                <a:spcPts val="0"/>
              </a:spcAft>
              <a:buSzPts val="3200"/>
              <a:buFont typeface="Space Mono"/>
              <a:buNone/>
              <a:defRPr sz="3200">
                <a:latin typeface="Space Mono"/>
                <a:ea typeface="Space Mono"/>
                <a:cs typeface="Space Mono"/>
                <a:sym typeface="Space Mono"/>
              </a:defRPr>
            </a:lvl3pPr>
            <a:lvl4pPr lvl="3">
              <a:spcBef>
                <a:spcPts val="0"/>
              </a:spcBef>
              <a:spcAft>
                <a:spcPts val="0"/>
              </a:spcAft>
              <a:buSzPts val="3200"/>
              <a:buFont typeface="Space Mono"/>
              <a:buNone/>
              <a:defRPr sz="3200">
                <a:latin typeface="Space Mono"/>
                <a:ea typeface="Space Mono"/>
                <a:cs typeface="Space Mono"/>
                <a:sym typeface="Space Mono"/>
              </a:defRPr>
            </a:lvl4pPr>
            <a:lvl5pPr lvl="4">
              <a:spcBef>
                <a:spcPts val="0"/>
              </a:spcBef>
              <a:spcAft>
                <a:spcPts val="0"/>
              </a:spcAft>
              <a:buSzPts val="3200"/>
              <a:buFont typeface="Space Mono"/>
              <a:buNone/>
              <a:defRPr sz="3200">
                <a:latin typeface="Space Mono"/>
                <a:ea typeface="Space Mono"/>
                <a:cs typeface="Space Mono"/>
                <a:sym typeface="Space Mono"/>
              </a:defRPr>
            </a:lvl5pPr>
            <a:lvl6pPr lvl="5">
              <a:spcBef>
                <a:spcPts val="0"/>
              </a:spcBef>
              <a:spcAft>
                <a:spcPts val="0"/>
              </a:spcAft>
              <a:buSzPts val="3200"/>
              <a:buFont typeface="Space Mono"/>
              <a:buNone/>
              <a:defRPr sz="3200">
                <a:latin typeface="Space Mono"/>
                <a:ea typeface="Space Mono"/>
                <a:cs typeface="Space Mono"/>
                <a:sym typeface="Space Mono"/>
              </a:defRPr>
            </a:lvl6pPr>
            <a:lvl7pPr lvl="6">
              <a:spcBef>
                <a:spcPts val="0"/>
              </a:spcBef>
              <a:spcAft>
                <a:spcPts val="0"/>
              </a:spcAft>
              <a:buSzPts val="3200"/>
              <a:buFont typeface="Space Mono"/>
              <a:buNone/>
              <a:defRPr sz="3200">
                <a:latin typeface="Space Mono"/>
                <a:ea typeface="Space Mono"/>
                <a:cs typeface="Space Mono"/>
                <a:sym typeface="Space Mono"/>
              </a:defRPr>
            </a:lvl7pPr>
            <a:lvl8pPr lvl="7">
              <a:spcBef>
                <a:spcPts val="0"/>
              </a:spcBef>
              <a:spcAft>
                <a:spcPts val="0"/>
              </a:spcAft>
              <a:buSzPts val="3200"/>
              <a:buFont typeface="Space Mono"/>
              <a:buNone/>
              <a:defRPr sz="3200">
                <a:latin typeface="Space Mono"/>
                <a:ea typeface="Space Mono"/>
                <a:cs typeface="Space Mono"/>
                <a:sym typeface="Space Mono"/>
              </a:defRPr>
            </a:lvl8pPr>
            <a:lvl9pPr lvl="8">
              <a:spcBef>
                <a:spcPts val="0"/>
              </a:spcBef>
              <a:spcAft>
                <a:spcPts val="0"/>
              </a:spcAft>
              <a:buSzPts val="3200"/>
              <a:buFont typeface="Space Mono"/>
              <a:buNone/>
              <a:defRPr sz="3200">
                <a:latin typeface="Space Mono"/>
                <a:ea typeface="Space Mono"/>
                <a:cs typeface="Space Mono"/>
                <a:sym typeface="Space Mono"/>
              </a:defRPr>
            </a:lvl9pPr>
          </a:lstStyle>
          <a:p/>
        </p:txBody>
      </p:sp>
      <p:sp>
        <p:nvSpPr>
          <p:cNvPr id="566" name="Google Shape;566;p79"/>
          <p:cNvSpPr txBox="1"/>
          <p:nvPr>
            <p:ph idx="1" type="body"/>
          </p:nvPr>
        </p:nvSpPr>
        <p:spPr>
          <a:xfrm>
            <a:off x="452400" y="1132825"/>
            <a:ext cx="4238700" cy="34881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pic>
        <p:nvPicPr>
          <p:cNvPr id="567" name="Google Shape;567;p79"/>
          <p:cNvPicPr preferRelativeResize="0"/>
          <p:nvPr/>
        </p:nvPicPr>
        <p:blipFill>
          <a:blip r:embed="rId3">
            <a:alphaModFix/>
          </a:blip>
          <a:stretch>
            <a:fillRect/>
          </a:stretch>
        </p:blipFill>
        <p:spPr>
          <a:xfrm>
            <a:off x="7152175" y="4875550"/>
            <a:ext cx="1541202" cy="142200"/>
          </a:xfrm>
          <a:prstGeom prst="rect">
            <a:avLst/>
          </a:prstGeom>
          <a:noFill/>
          <a:ln>
            <a:noFill/>
          </a:ln>
        </p:spPr>
      </p:pic>
      <p:sp>
        <p:nvSpPr>
          <p:cNvPr id="568" name="Google Shape;568;p79"/>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 Code Block">
  <p:cSld name="CUSTOM_7_1">
    <p:spTree>
      <p:nvGrpSpPr>
        <p:cNvPr id="569" name="Shape 569"/>
        <p:cNvGrpSpPr/>
        <p:nvPr/>
      </p:nvGrpSpPr>
      <p:grpSpPr>
        <a:xfrm>
          <a:off x="0" y="0"/>
          <a:ext cx="0" cy="0"/>
          <a:chOff x="0" y="0"/>
          <a:chExt cx="0" cy="0"/>
        </a:xfrm>
      </p:grpSpPr>
      <p:pic>
        <p:nvPicPr>
          <p:cNvPr id="570" name="Google Shape;570;p80"/>
          <p:cNvPicPr preferRelativeResize="0"/>
          <p:nvPr/>
        </p:nvPicPr>
        <p:blipFill rotWithShape="1">
          <a:blip r:embed="rId2">
            <a:alphaModFix/>
          </a:blip>
          <a:srcRect b="29631" l="0" r="52624" t="21293"/>
          <a:stretch/>
        </p:blipFill>
        <p:spPr>
          <a:xfrm rot="-5400005">
            <a:off x="5694763" y="-60161"/>
            <a:ext cx="3400125" cy="3520446"/>
          </a:xfrm>
          <a:prstGeom prst="rect">
            <a:avLst/>
          </a:prstGeom>
          <a:noFill/>
          <a:ln>
            <a:noFill/>
          </a:ln>
        </p:spPr>
      </p:pic>
      <p:sp>
        <p:nvSpPr>
          <p:cNvPr id="571" name="Google Shape;571;p80"/>
          <p:cNvSpPr/>
          <p:nvPr/>
        </p:nvSpPr>
        <p:spPr>
          <a:xfrm>
            <a:off x="4385200" y="481275"/>
            <a:ext cx="4308300" cy="4139700"/>
          </a:xfrm>
          <a:prstGeom prst="roundRect">
            <a:avLst>
              <a:gd fmla="val 24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80"/>
          <p:cNvSpPr txBox="1"/>
          <p:nvPr/>
        </p:nvSpPr>
        <p:spPr>
          <a:xfrm>
            <a:off x="357200" y="408225"/>
            <a:ext cx="4419000" cy="461700"/>
          </a:xfrm>
          <a:prstGeom prst="rect">
            <a:avLst/>
          </a:prstGeom>
          <a:noFill/>
          <a:ln>
            <a:noFill/>
          </a:ln>
        </p:spPr>
        <p:txBody>
          <a:bodyPr anchorCtr="0" anchor="t" bIns="91425" lIns="91425" spcFirstLastPara="1" rIns="91425" wrap="square" tIns="91425">
            <a:spAutoFit/>
          </a:bodyPr>
          <a:lstStyle/>
          <a:p>
            <a:pPr indent="0" lvl="0" marL="0" marR="190500" rtl="0" algn="l">
              <a:lnSpc>
                <a:spcPct val="150000"/>
              </a:lnSpc>
              <a:spcBef>
                <a:spcPts val="1700"/>
              </a:spcBef>
              <a:spcAft>
                <a:spcPts val="3300"/>
              </a:spcAft>
              <a:buNone/>
            </a:pPr>
            <a:r>
              <a:t/>
            </a:r>
            <a:endParaRPr sz="1800">
              <a:solidFill>
                <a:srgbClr val="666666"/>
              </a:solidFill>
              <a:latin typeface="Courier New"/>
              <a:ea typeface="Courier New"/>
              <a:cs typeface="Courier New"/>
              <a:sym typeface="Courier New"/>
            </a:endParaRPr>
          </a:p>
        </p:txBody>
      </p:sp>
      <p:pic>
        <p:nvPicPr>
          <p:cNvPr id="573" name="Google Shape;573;p80"/>
          <p:cNvPicPr preferRelativeResize="0"/>
          <p:nvPr/>
        </p:nvPicPr>
        <p:blipFill>
          <a:blip r:embed="rId3">
            <a:alphaModFix/>
          </a:blip>
          <a:stretch>
            <a:fillRect/>
          </a:stretch>
        </p:blipFill>
        <p:spPr>
          <a:xfrm>
            <a:off x="7152175" y="4875550"/>
            <a:ext cx="1541202" cy="142200"/>
          </a:xfrm>
          <a:prstGeom prst="rect">
            <a:avLst/>
          </a:prstGeom>
          <a:noFill/>
          <a:ln>
            <a:noFill/>
          </a:ln>
        </p:spPr>
      </p:pic>
      <p:sp>
        <p:nvSpPr>
          <p:cNvPr id="574" name="Google Shape;574;p80"/>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575" name="Google Shape;575;p80"/>
          <p:cNvSpPr txBox="1"/>
          <p:nvPr>
            <p:ph type="title"/>
          </p:nvPr>
        </p:nvSpPr>
        <p:spPr>
          <a:xfrm>
            <a:off x="452400" y="481275"/>
            <a:ext cx="3701100" cy="572400"/>
          </a:xfrm>
          <a:prstGeom prst="rect">
            <a:avLst/>
          </a:prstGeom>
        </p:spPr>
        <p:txBody>
          <a:bodyPr anchorCtr="0" anchor="t" bIns="91425" lIns="91425" spcFirstLastPara="1" rIns="91425" wrap="square" tIns="91425">
            <a:noAutofit/>
          </a:bodyPr>
          <a:lstStyle>
            <a:lvl1pPr lvl="0">
              <a:spcBef>
                <a:spcPts val="0"/>
              </a:spcBef>
              <a:spcAft>
                <a:spcPts val="0"/>
              </a:spcAft>
              <a:buSzPts val="2400"/>
              <a:buFont typeface="Space Mono"/>
              <a:buNone/>
              <a:defRPr b="1" sz="2400">
                <a:latin typeface="Space Mono"/>
                <a:ea typeface="Space Mono"/>
                <a:cs typeface="Space Mono"/>
                <a:sym typeface="Space Mono"/>
              </a:defRPr>
            </a:lvl1pPr>
            <a:lvl2pPr lvl="1">
              <a:spcBef>
                <a:spcPts val="0"/>
              </a:spcBef>
              <a:spcAft>
                <a:spcPts val="0"/>
              </a:spcAft>
              <a:buSzPts val="3200"/>
              <a:buFont typeface="Space Mono"/>
              <a:buNone/>
              <a:defRPr sz="3200">
                <a:latin typeface="Space Mono"/>
                <a:ea typeface="Space Mono"/>
                <a:cs typeface="Space Mono"/>
                <a:sym typeface="Space Mono"/>
              </a:defRPr>
            </a:lvl2pPr>
            <a:lvl3pPr lvl="2">
              <a:spcBef>
                <a:spcPts val="0"/>
              </a:spcBef>
              <a:spcAft>
                <a:spcPts val="0"/>
              </a:spcAft>
              <a:buSzPts val="3200"/>
              <a:buFont typeface="Space Mono"/>
              <a:buNone/>
              <a:defRPr sz="3200">
                <a:latin typeface="Space Mono"/>
                <a:ea typeface="Space Mono"/>
                <a:cs typeface="Space Mono"/>
                <a:sym typeface="Space Mono"/>
              </a:defRPr>
            </a:lvl3pPr>
            <a:lvl4pPr lvl="3">
              <a:spcBef>
                <a:spcPts val="0"/>
              </a:spcBef>
              <a:spcAft>
                <a:spcPts val="0"/>
              </a:spcAft>
              <a:buSzPts val="3200"/>
              <a:buFont typeface="Space Mono"/>
              <a:buNone/>
              <a:defRPr sz="3200">
                <a:latin typeface="Space Mono"/>
                <a:ea typeface="Space Mono"/>
                <a:cs typeface="Space Mono"/>
                <a:sym typeface="Space Mono"/>
              </a:defRPr>
            </a:lvl4pPr>
            <a:lvl5pPr lvl="4">
              <a:spcBef>
                <a:spcPts val="0"/>
              </a:spcBef>
              <a:spcAft>
                <a:spcPts val="0"/>
              </a:spcAft>
              <a:buSzPts val="3200"/>
              <a:buFont typeface="Space Mono"/>
              <a:buNone/>
              <a:defRPr sz="3200">
                <a:latin typeface="Space Mono"/>
                <a:ea typeface="Space Mono"/>
                <a:cs typeface="Space Mono"/>
                <a:sym typeface="Space Mono"/>
              </a:defRPr>
            </a:lvl5pPr>
            <a:lvl6pPr lvl="5">
              <a:spcBef>
                <a:spcPts val="0"/>
              </a:spcBef>
              <a:spcAft>
                <a:spcPts val="0"/>
              </a:spcAft>
              <a:buSzPts val="3200"/>
              <a:buFont typeface="Space Mono"/>
              <a:buNone/>
              <a:defRPr sz="3200">
                <a:latin typeface="Space Mono"/>
                <a:ea typeface="Space Mono"/>
                <a:cs typeface="Space Mono"/>
                <a:sym typeface="Space Mono"/>
              </a:defRPr>
            </a:lvl6pPr>
            <a:lvl7pPr lvl="6">
              <a:spcBef>
                <a:spcPts val="0"/>
              </a:spcBef>
              <a:spcAft>
                <a:spcPts val="0"/>
              </a:spcAft>
              <a:buSzPts val="3200"/>
              <a:buFont typeface="Space Mono"/>
              <a:buNone/>
              <a:defRPr sz="3200">
                <a:latin typeface="Space Mono"/>
                <a:ea typeface="Space Mono"/>
                <a:cs typeface="Space Mono"/>
                <a:sym typeface="Space Mono"/>
              </a:defRPr>
            </a:lvl7pPr>
            <a:lvl8pPr lvl="7">
              <a:spcBef>
                <a:spcPts val="0"/>
              </a:spcBef>
              <a:spcAft>
                <a:spcPts val="0"/>
              </a:spcAft>
              <a:buSzPts val="3200"/>
              <a:buFont typeface="Space Mono"/>
              <a:buNone/>
              <a:defRPr sz="3200">
                <a:latin typeface="Space Mono"/>
                <a:ea typeface="Space Mono"/>
                <a:cs typeface="Space Mono"/>
                <a:sym typeface="Space Mono"/>
              </a:defRPr>
            </a:lvl8pPr>
            <a:lvl9pPr lvl="8">
              <a:spcBef>
                <a:spcPts val="0"/>
              </a:spcBef>
              <a:spcAft>
                <a:spcPts val="0"/>
              </a:spcAft>
              <a:buSzPts val="3200"/>
              <a:buFont typeface="Space Mono"/>
              <a:buNone/>
              <a:defRPr sz="3200">
                <a:latin typeface="Space Mono"/>
                <a:ea typeface="Space Mono"/>
                <a:cs typeface="Space Mono"/>
                <a:sym typeface="Space Mono"/>
              </a:defRPr>
            </a:lvl9pPr>
          </a:lstStyle>
          <a:p/>
        </p:txBody>
      </p:sp>
      <p:sp>
        <p:nvSpPr>
          <p:cNvPr id="576" name="Google Shape;576;p80"/>
          <p:cNvSpPr txBox="1"/>
          <p:nvPr>
            <p:ph idx="1" type="body"/>
          </p:nvPr>
        </p:nvSpPr>
        <p:spPr>
          <a:xfrm>
            <a:off x="452400" y="1132825"/>
            <a:ext cx="3701100" cy="34881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sp>
        <p:nvSpPr>
          <p:cNvPr id="577" name="Google Shape;577;p80"/>
          <p:cNvSpPr txBox="1"/>
          <p:nvPr>
            <p:ph idx="2" type="subTitle"/>
          </p:nvPr>
        </p:nvSpPr>
        <p:spPr>
          <a:xfrm>
            <a:off x="4511175" y="586000"/>
            <a:ext cx="4080000" cy="39141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800"/>
              <a:buFont typeface="Roboto Mono"/>
              <a:buNone/>
              <a:defRPr>
                <a:solidFill>
                  <a:schemeClr val="dk1"/>
                </a:solidFill>
                <a:latin typeface="Roboto Mono"/>
                <a:ea typeface="Roboto Mono"/>
                <a:cs typeface="Roboto Mono"/>
                <a:sym typeface="Roboto Mono"/>
              </a:defRPr>
            </a:lvl1pPr>
            <a:lvl2pPr lvl="1">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2pPr>
            <a:lvl3pPr lvl="2">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3pPr>
            <a:lvl4pPr lvl="3">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4pPr>
            <a:lvl5pPr lvl="4">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5pPr>
            <a:lvl6pPr lvl="5">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6pPr>
            <a:lvl7pPr lvl="6">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7pPr>
            <a:lvl8pPr lvl="7">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8pPr>
            <a:lvl9pPr lvl="8">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9pPr>
          </a:lstStyle>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 Icebreaker">
  <p:cSld name="CUSTOM_7">
    <p:spTree>
      <p:nvGrpSpPr>
        <p:cNvPr id="578" name="Shape 578"/>
        <p:cNvGrpSpPr/>
        <p:nvPr/>
      </p:nvGrpSpPr>
      <p:grpSpPr>
        <a:xfrm>
          <a:off x="0" y="0"/>
          <a:ext cx="0" cy="0"/>
          <a:chOff x="0" y="0"/>
          <a:chExt cx="0" cy="0"/>
        </a:xfrm>
      </p:grpSpPr>
      <p:pic>
        <p:nvPicPr>
          <p:cNvPr id="579" name="Google Shape;579;p81"/>
          <p:cNvPicPr preferRelativeResize="0"/>
          <p:nvPr/>
        </p:nvPicPr>
        <p:blipFill>
          <a:blip r:embed="rId2">
            <a:alphaModFix/>
          </a:blip>
          <a:stretch>
            <a:fillRect/>
          </a:stretch>
        </p:blipFill>
        <p:spPr>
          <a:xfrm>
            <a:off x="452400" y="440000"/>
            <a:ext cx="654950" cy="654950"/>
          </a:xfrm>
          <a:prstGeom prst="rect">
            <a:avLst/>
          </a:prstGeom>
          <a:noFill/>
          <a:ln>
            <a:noFill/>
          </a:ln>
        </p:spPr>
      </p:pic>
      <p:pic>
        <p:nvPicPr>
          <p:cNvPr id="580" name="Google Shape;580;p81"/>
          <p:cNvPicPr preferRelativeResize="0"/>
          <p:nvPr/>
        </p:nvPicPr>
        <p:blipFill rotWithShape="1">
          <a:blip r:embed="rId3">
            <a:alphaModFix/>
          </a:blip>
          <a:srcRect b="20620" l="74975" r="11427" t="41243"/>
          <a:stretch/>
        </p:blipFill>
        <p:spPr>
          <a:xfrm rot="-5400000">
            <a:off x="627389" y="3816763"/>
            <a:ext cx="691823" cy="1961651"/>
          </a:xfrm>
          <a:prstGeom prst="rect">
            <a:avLst/>
          </a:prstGeom>
          <a:noFill/>
          <a:ln>
            <a:noFill/>
          </a:ln>
        </p:spPr>
      </p:pic>
      <p:sp>
        <p:nvSpPr>
          <p:cNvPr id="581" name="Google Shape;581;p81"/>
          <p:cNvSpPr txBox="1"/>
          <p:nvPr>
            <p:ph idx="1" type="subTitle"/>
          </p:nvPr>
        </p:nvSpPr>
        <p:spPr>
          <a:xfrm>
            <a:off x="7103500" y="551600"/>
            <a:ext cx="1617300" cy="431700"/>
          </a:xfrm>
          <a:prstGeom prst="rect">
            <a:avLst/>
          </a:prstGeom>
          <a:solidFill>
            <a:srgbClr val="FFEDF0"/>
          </a:solidFill>
          <a:ln cap="flat" cmpd="sng" w="152400">
            <a:solidFill>
              <a:srgbClr val="FFEDF0"/>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9pPr>
          </a:lstStyle>
          <a:p/>
        </p:txBody>
      </p:sp>
      <p:pic>
        <p:nvPicPr>
          <p:cNvPr id="582" name="Google Shape;582;p81"/>
          <p:cNvPicPr preferRelativeResize="0"/>
          <p:nvPr/>
        </p:nvPicPr>
        <p:blipFill>
          <a:blip r:embed="rId4">
            <a:alphaModFix/>
          </a:blip>
          <a:stretch>
            <a:fillRect/>
          </a:stretch>
        </p:blipFill>
        <p:spPr>
          <a:xfrm>
            <a:off x="7152175" y="4875550"/>
            <a:ext cx="1541202" cy="142200"/>
          </a:xfrm>
          <a:prstGeom prst="rect">
            <a:avLst/>
          </a:prstGeom>
          <a:noFill/>
          <a:ln>
            <a:noFill/>
          </a:ln>
        </p:spPr>
      </p:pic>
      <p:sp>
        <p:nvSpPr>
          <p:cNvPr id="583" name="Google Shape;583;p81"/>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584" name="Google Shape;584;p81"/>
          <p:cNvSpPr txBox="1"/>
          <p:nvPr/>
        </p:nvSpPr>
        <p:spPr>
          <a:xfrm>
            <a:off x="1154000" y="440000"/>
            <a:ext cx="3648000" cy="65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Poppins"/>
                <a:ea typeface="Poppins"/>
                <a:cs typeface="Poppins"/>
                <a:sym typeface="Poppins"/>
              </a:rPr>
              <a:t>Icebreaker</a:t>
            </a:r>
            <a:endParaRPr/>
          </a:p>
        </p:txBody>
      </p:sp>
      <p:sp>
        <p:nvSpPr>
          <p:cNvPr id="585" name="Google Shape;585;p81"/>
          <p:cNvSpPr txBox="1"/>
          <p:nvPr/>
        </p:nvSpPr>
        <p:spPr>
          <a:xfrm>
            <a:off x="914400" y="1334575"/>
            <a:ext cx="7326600" cy="306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800">
              <a:solidFill>
                <a:srgbClr val="000000"/>
              </a:solidFill>
              <a:latin typeface="Poppins"/>
              <a:ea typeface="Poppins"/>
              <a:cs typeface="Poppins"/>
              <a:sym typeface="Poppins"/>
            </a:endParaRPr>
          </a:p>
        </p:txBody>
      </p:sp>
      <p:sp>
        <p:nvSpPr>
          <p:cNvPr id="586" name="Google Shape;586;p81"/>
          <p:cNvSpPr txBox="1"/>
          <p:nvPr>
            <p:ph idx="2" type="body"/>
          </p:nvPr>
        </p:nvSpPr>
        <p:spPr>
          <a:xfrm>
            <a:off x="452400" y="1260488"/>
            <a:ext cx="8239200" cy="33603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pic>
        <p:nvPicPr>
          <p:cNvPr id="587" name="Google Shape;587;p81"/>
          <p:cNvPicPr preferRelativeResize="0"/>
          <p:nvPr/>
        </p:nvPicPr>
        <p:blipFill rotWithShape="1">
          <a:blip r:embed="rId5">
            <a:alphaModFix/>
          </a:blip>
          <a:srcRect b="57773" l="27820" r="30811" t="19032"/>
          <a:stretch/>
        </p:blipFill>
        <p:spPr>
          <a:xfrm>
            <a:off x="-3355" y="3951836"/>
            <a:ext cx="2123899" cy="1192951"/>
          </a:xfrm>
          <a:prstGeom prst="rect">
            <a:avLst/>
          </a:prstGeom>
          <a:noFill/>
          <a:ln>
            <a:noFill/>
          </a:ln>
        </p:spPr>
      </p:pic>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 Discussion Prompt">
  <p:cSld name="CUSTOM_6">
    <p:spTree>
      <p:nvGrpSpPr>
        <p:cNvPr id="588" name="Shape 588"/>
        <p:cNvGrpSpPr/>
        <p:nvPr/>
      </p:nvGrpSpPr>
      <p:grpSpPr>
        <a:xfrm>
          <a:off x="0" y="0"/>
          <a:ext cx="0" cy="0"/>
          <a:chOff x="0" y="0"/>
          <a:chExt cx="0" cy="0"/>
        </a:xfrm>
      </p:grpSpPr>
      <p:pic>
        <p:nvPicPr>
          <p:cNvPr id="589" name="Google Shape;589;p82"/>
          <p:cNvPicPr preferRelativeResize="0"/>
          <p:nvPr/>
        </p:nvPicPr>
        <p:blipFill rotWithShape="1">
          <a:blip r:embed="rId2">
            <a:alphaModFix/>
          </a:blip>
          <a:srcRect b="74120" l="54584" r="17187" t="10927"/>
          <a:stretch/>
        </p:blipFill>
        <p:spPr>
          <a:xfrm>
            <a:off x="0" y="4089375"/>
            <a:ext cx="2024750" cy="1054123"/>
          </a:xfrm>
          <a:prstGeom prst="rect">
            <a:avLst/>
          </a:prstGeom>
          <a:noFill/>
          <a:ln>
            <a:noFill/>
          </a:ln>
        </p:spPr>
      </p:pic>
      <p:pic>
        <p:nvPicPr>
          <p:cNvPr id="590" name="Google Shape;590;p82"/>
          <p:cNvPicPr preferRelativeResize="0"/>
          <p:nvPr/>
        </p:nvPicPr>
        <p:blipFill rotWithShape="1">
          <a:blip r:embed="rId3">
            <a:alphaModFix/>
          </a:blip>
          <a:srcRect b="57773" l="27820" r="30811" t="19032"/>
          <a:stretch/>
        </p:blipFill>
        <p:spPr>
          <a:xfrm>
            <a:off x="-3355" y="3951836"/>
            <a:ext cx="2123899" cy="1192951"/>
          </a:xfrm>
          <a:prstGeom prst="rect">
            <a:avLst/>
          </a:prstGeom>
          <a:noFill/>
          <a:ln>
            <a:noFill/>
          </a:ln>
        </p:spPr>
      </p:pic>
      <p:sp>
        <p:nvSpPr>
          <p:cNvPr id="591" name="Google Shape;591;p82"/>
          <p:cNvSpPr txBox="1"/>
          <p:nvPr>
            <p:ph idx="1" type="subTitle"/>
          </p:nvPr>
        </p:nvSpPr>
        <p:spPr>
          <a:xfrm>
            <a:off x="7103500" y="551600"/>
            <a:ext cx="1617300" cy="431700"/>
          </a:xfrm>
          <a:prstGeom prst="rect">
            <a:avLst/>
          </a:prstGeom>
          <a:solidFill>
            <a:srgbClr val="FFEEFF"/>
          </a:solidFill>
          <a:ln cap="flat" cmpd="sng" w="152400">
            <a:solidFill>
              <a:srgbClr val="FFEEFF"/>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9pPr>
          </a:lstStyle>
          <a:p/>
        </p:txBody>
      </p:sp>
      <p:pic>
        <p:nvPicPr>
          <p:cNvPr id="592" name="Google Shape;592;p82"/>
          <p:cNvPicPr preferRelativeResize="0"/>
          <p:nvPr/>
        </p:nvPicPr>
        <p:blipFill>
          <a:blip r:embed="rId4">
            <a:alphaModFix/>
          </a:blip>
          <a:stretch>
            <a:fillRect/>
          </a:stretch>
        </p:blipFill>
        <p:spPr>
          <a:xfrm>
            <a:off x="7152175" y="4875550"/>
            <a:ext cx="1541202" cy="142200"/>
          </a:xfrm>
          <a:prstGeom prst="rect">
            <a:avLst/>
          </a:prstGeom>
          <a:noFill/>
          <a:ln>
            <a:noFill/>
          </a:ln>
        </p:spPr>
      </p:pic>
      <p:sp>
        <p:nvSpPr>
          <p:cNvPr id="593" name="Google Shape;593;p82"/>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pic>
        <p:nvPicPr>
          <p:cNvPr id="594" name="Google Shape;594;p82"/>
          <p:cNvPicPr preferRelativeResize="0"/>
          <p:nvPr/>
        </p:nvPicPr>
        <p:blipFill>
          <a:blip r:embed="rId5">
            <a:alphaModFix/>
          </a:blip>
          <a:stretch>
            <a:fillRect/>
          </a:stretch>
        </p:blipFill>
        <p:spPr>
          <a:xfrm>
            <a:off x="434600" y="440000"/>
            <a:ext cx="654950" cy="654950"/>
          </a:xfrm>
          <a:prstGeom prst="rect">
            <a:avLst/>
          </a:prstGeom>
          <a:noFill/>
          <a:ln>
            <a:noFill/>
          </a:ln>
        </p:spPr>
      </p:pic>
      <p:sp>
        <p:nvSpPr>
          <p:cNvPr id="595" name="Google Shape;595;p82"/>
          <p:cNvSpPr txBox="1"/>
          <p:nvPr/>
        </p:nvSpPr>
        <p:spPr>
          <a:xfrm>
            <a:off x="1154000" y="440000"/>
            <a:ext cx="3648000" cy="65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solidFill>
                  <a:srgbClr val="000000"/>
                </a:solidFill>
                <a:latin typeface="Poppins"/>
                <a:ea typeface="Poppins"/>
                <a:cs typeface="Poppins"/>
                <a:sym typeface="Poppins"/>
              </a:rPr>
              <a:t>Discussion</a:t>
            </a:r>
            <a:endParaRPr/>
          </a:p>
        </p:txBody>
      </p:sp>
      <p:sp>
        <p:nvSpPr>
          <p:cNvPr id="596" name="Google Shape;596;p82"/>
          <p:cNvSpPr txBox="1"/>
          <p:nvPr>
            <p:ph idx="2" type="body"/>
          </p:nvPr>
        </p:nvSpPr>
        <p:spPr>
          <a:xfrm>
            <a:off x="604800" y="1412888"/>
            <a:ext cx="8239200" cy="33603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 Reflection Prompt">
  <p:cSld name="CUSTOM_6_2">
    <p:spTree>
      <p:nvGrpSpPr>
        <p:cNvPr id="597" name="Shape 597"/>
        <p:cNvGrpSpPr/>
        <p:nvPr/>
      </p:nvGrpSpPr>
      <p:grpSpPr>
        <a:xfrm>
          <a:off x="0" y="0"/>
          <a:ext cx="0" cy="0"/>
          <a:chOff x="0" y="0"/>
          <a:chExt cx="0" cy="0"/>
        </a:xfrm>
      </p:grpSpPr>
      <p:pic>
        <p:nvPicPr>
          <p:cNvPr id="598" name="Google Shape;598;p83"/>
          <p:cNvPicPr preferRelativeResize="0"/>
          <p:nvPr/>
        </p:nvPicPr>
        <p:blipFill rotWithShape="1">
          <a:blip r:embed="rId2">
            <a:alphaModFix/>
          </a:blip>
          <a:srcRect b="20620" l="74975" r="11427" t="41243"/>
          <a:stretch/>
        </p:blipFill>
        <p:spPr>
          <a:xfrm rot="-5400000">
            <a:off x="627389" y="3816763"/>
            <a:ext cx="691823" cy="1961651"/>
          </a:xfrm>
          <a:prstGeom prst="rect">
            <a:avLst/>
          </a:prstGeom>
          <a:noFill/>
          <a:ln>
            <a:noFill/>
          </a:ln>
        </p:spPr>
      </p:pic>
      <p:pic>
        <p:nvPicPr>
          <p:cNvPr id="599" name="Google Shape;599;p83"/>
          <p:cNvPicPr preferRelativeResize="0"/>
          <p:nvPr/>
        </p:nvPicPr>
        <p:blipFill rotWithShape="1">
          <a:blip r:embed="rId3">
            <a:alphaModFix/>
          </a:blip>
          <a:srcRect b="10675" l="33625" r="26314" t="71927"/>
          <a:stretch/>
        </p:blipFill>
        <p:spPr>
          <a:xfrm>
            <a:off x="0" y="4248650"/>
            <a:ext cx="2060400" cy="894850"/>
          </a:xfrm>
          <a:prstGeom prst="rect">
            <a:avLst/>
          </a:prstGeom>
          <a:noFill/>
          <a:ln>
            <a:noFill/>
          </a:ln>
        </p:spPr>
      </p:pic>
      <p:pic>
        <p:nvPicPr>
          <p:cNvPr id="600" name="Google Shape;600;p83"/>
          <p:cNvPicPr preferRelativeResize="0"/>
          <p:nvPr/>
        </p:nvPicPr>
        <p:blipFill>
          <a:blip r:embed="rId4">
            <a:alphaModFix/>
          </a:blip>
          <a:stretch>
            <a:fillRect/>
          </a:stretch>
        </p:blipFill>
        <p:spPr>
          <a:xfrm>
            <a:off x="452400" y="440000"/>
            <a:ext cx="654950" cy="654950"/>
          </a:xfrm>
          <a:prstGeom prst="rect">
            <a:avLst/>
          </a:prstGeom>
          <a:noFill/>
          <a:ln>
            <a:noFill/>
          </a:ln>
        </p:spPr>
      </p:pic>
      <p:sp>
        <p:nvSpPr>
          <p:cNvPr id="601" name="Google Shape;601;p83"/>
          <p:cNvSpPr txBox="1"/>
          <p:nvPr>
            <p:ph idx="1" type="subTitle"/>
          </p:nvPr>
        </p:nvSpPr>
        <p:spPr>
          <a:xfrm>
            <a:off x="7103500" y="551600"/>
            <a:ext cx="1617300" cy="431700"/>
          </a:xfrm>
          <a:prstGeom prst="rect">
            <a:avLst/>
          </a:prstGeom>
          <a:solidFill>
            <a:srgbClr val="FFEDF0"/>
          </a:solidFill>
          <a:ln cap="flat" cmpd="sng" w="152400">
            <a:solidFill>
              <a:srgbClr val="FFEDF0"/>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9pPr>
          </a:lstStyle>
          <a:p/>
        </p:txBody>
      </p:sp>
      <p:pic>
        <p:nvPicPr>
          <p:cNvPr id="602" name="Google Shape;602;p83"/>
          <p:cNvPicPr preferRelativeResize="0"/>
          <p:nvPr/>
        </p:nvPicPr>
        <p:blipFill>
          <a:blip r:embed="rId5">
            <a:alphaModFix/>
          </a:blip>
          <a:stretch>
            <a:fillRect/>
          </a:stretch>
        </p:blipFill>
        <p:spPr>
          <a:xfrm>
            <a:off x="7152175" y="4875550"/>
            <a:ext cx="1541202" cy="142200"/>
          </a:xfrm>
          <a:prstGeom prst="rect">
            <a:avLst/>
          </a:prstGeom>
          <a:noFill/>
          <a:ln>
            <a:noFill/>
          </a:ln>
        </p:spPr>
      </p:pic>
      <p:sp>
        <p:nvSpPr>
          <p:cNvPr id="603" name="Google Shape;603;p83"/>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604" name="Google Shape;604;p83"/>
          <p:cNvSpPr txBox="1"/>
          <p:nvPr/>
        </p:nvSpPr>
        <p:spPr>
          <a:xfrm>
            <a:off x="1154000" y="440000"/>
            <a:ext cx="3648000" cy="65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Poppins"/>
                <a:ea typeface="Poppins"/>
                <a:cs typeface="Poppins"/>
                <a:sym typeface="Poppins"/>
              </a:rPr>
              <a:t>Reflection</a:t>
            </a:r>
            <a:endParaRPr/>
          </a:p>
        </p:txBody>
      </p:sp>
      <p:sp>
        <p:nvSpPr>
          <p:cNvPr id="605" name="Google Shape;605;p83"/>
          <p:cNvSpPr txBox="1"/>
          <p:nvPr/>
        </p:nvSpPr>
        <p:spPr>
          <a:xfrm>
            <a:off x="914400" y="1334575"/>
            <a:ext cx="7326600" cy="306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800">
              <a:solidFill>
                <a:srgbClr val="000000"/>
              </a:solidFill>
              <a:latin typeface="Poppins"/>
              <a:ea typeface="Poppins"/>
              <a:cs typeface="Poppins"/>
              <a:sym typeface="Poppins"/>
            </a:endParaRPr>
          </a:p>
        </p:txBody>
      </p:sp>
      <p:sp>
        <p:nvSpPr>
          <p:cNvPr id="606" name="Google Shape;606;p83"/>
          <p:cNvSpPr txBox="1"/>
          <p:nvPr>
            <p:ph idx="2" type="body"/>
          </p:nvPr>
        </p:nvSpPr>
        <p:spPr>
          <a:xfrm>
            <a:off x="452400" y="1260488"/>
            <a:ext cx="8239200" cy="33603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 Try It">
  <p:cSld name="CUSTOM_6_2_1">
    <p:spTree>
      <p:nvGrpSpPr>
        <p:cNvPr id="607" name="Shape 607"/>
        <p:cNvGrpSpPr/>
        <p:nvPr/>
      </p:nvGrpSpPr>
      <p:grpSpPr>
        <a:xfrm>
          <a:off x="0" y="0"/>
          <a:ext cx="0" cy="0"/>
          <a:chOff x="0" y="0"/>
          <a:chExt cx="0" cy="0"/>
        </a:xfrm>
      </p:grpSpPr>
      <p:pic>
        <p:nvPicPr>
          <p:cNvPr id="608" name="Google Shape;608;p84"/>
          <p:cNvPicPr preferRelativeResize="0"/>
          <p:nvPr/>
        </p:nvPicPr>
        <p:blipFill rotWithShape="1">
          <a:blip r:embed="rId2">
            <a:alphaModFix/>
          </a:blip>
          <a:srcRect b="0" l="0" r="2248" t="69501"/>
          <a:stretch/>
        </p:blipFill>
        <p:spPr>
          <a:xfrm rot="10800000">
            <a:off x="-13874" y="4314577"/>
            <a:ext cx="2158724" cy="828923"/>
          </a:xfrm>
          <a:prstGeom prst="rect">
            <a:avLst/>
          </a:prstGeom>
          <a:noFill/>
          <a:ln>
            <a:noFill/>
          </a:ln>
        </p:spPr>
      </p:pic>
      <p:pic>
        <p:nvPicPr>
          <p:cNvPr id="609" name="Google Shape;609;p84"/>
          <p:cNvPicPr preferRelativeResize="0"/>
          <p:nvPr/>
        </p:nvPicPr>
        <p:blipFill rotWithShape="1">
          <a:blip r:embed="rId3">
            <a:alphaModFix/>
          </a:blip>
          <a:srcRect b="45415" l="60224" r="12699" t="43298"/>
          <a:stretch/>
        </p:blipFill>
        <p:spPr>
          <a:xfrm>
            <a:off x="0" y="4131025"/>
            <a:ext cx="2061576" cy="1012474"/>
          </a:xfrm>
          <a:prstGeom prst="rect">
            <a:avLst/>
          </a:prstGeom>
          <a:noFill/>
          <a:ln>
            <a:noFill/>
          </a:ln>
        </p:spPr>
      </p:pic>
      <p:pic>
        <p:nvPicPr>
          <p:cNvPr id="610" name="Google Shape;610;p84"/>
          <p:cNvPicPr preferRelativeResize="0"/>
          <p:nvPr/>
        </p:nvPicPr>
        <p:blipFill>
          <a:blip r:embed="rId4">
            <a:alphaModFix/>
          </a:blip>
          <a:stretch>
            <a:fillRect/>
          </a:stretch>
        </p:blipFill>
        <p:spPr>
          <a:xfrm>
            <a:off x="452400" y="440000"/>
            <a:ext cx="654950" cy="654950"/>
          </a:xfrm>
          <a:prstGeom prst="rect">
            <a:avLst/>
          </a:prstGeom>
          <a:noFill/>
          <a:ln>
            <a:noFill/>
          </a:ln>
        </p:spPr>
      </p:pic>
      <p:sp>
        <p:nvSpPr>
          <p:cNvPr id="611" name="Google Shape;611;p84"/>
          <p:cNvSpPr txBox="1"/>
          <p:nvPr>
            <p:ph idx="1" type="subTitle"/>
          </p:nvPr>
        </p:nvSpPr>
        <p:spPr>
          <a:xfrm>
            <a:off x="7103500" y="551600"/>
            <a:ext cx="1617300" cy="431700"/>
          </a:xfrm>
          <a:prstGeom prst="rect">
            <a:avLst/>
          </a:prstGeom>
          <a:solidFill>
            <a:srgbClr val="E9F6FF"/>
          </a:solidFill>
          <a:ln cap="flat" cmpd="sng" w="152400">
            <a:solidFill>
              <a:srgbClr val="E9F6FF"/>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9pPr>
          </a:lstStyle>
          <a:p/>
        </p:txBody>
      </p:sp>
      <p:pic>
        <p:nvPicPr>
          <p:cNvPr id="612" name="Google Shape;612;p84"/>
          <p:cNvPicPr preferRelativeResize="0"/>
          <p:nvPr/>
        </p:nvPicPr>
        <p:blipFill>
          <a:blip r:embed="rId5">
            <a:alphaModFix/>
          </a:blip>
          <a:stretch>
            <a:fillRect/>
          </a:stretch>
        </p:blipFill>
        <p:spPr>
          <a:xfrm>
            <a:off x="7152175" y="4875550"/>
            <a:ext cx="1541202" cy="142200"/>
          </a:xfrm>
          <a:prstGeom prst="rect">
            <a:avLst/>
          </a:prstGeom>
          <a:noFill/>
          <a:ln>
            <a:noFill/>
          </a:ln>
        </p:spPr>
      </p:pic>
      <p:sp>
        <p:nvSpPr>
          <p:cNvPr id="613" name="Google Shape;613;p84"/>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614" name="Google Shape;614;p84"/>
          <p:cNvSpPr txBox="1"/>
          <p:nvPr/>
        </p:nvSpPr>
        <p:spPr>
          <a:xfrm>
            <a:off x="1154000" y="440000"/>
            <a:ext cx="3648000" cy="65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Poppins"/>
                <a:ea typeface="Poppins"/>
                <a:cs typeface="Poppins"/>
                <a:sym typeface="Poppins"/>
              </a:rPr>
              <a:t>Try It!</a:t>
            </a:r>
            <a:endParaRPr/>
          </a:p>
        </p:txBody>
      </p:sp>
      <p:sp>
        <p:nvSpPr>
          <p:cNvPr id="615" name="Google Shape;615;p84"/>
          <p:cNvSpPr txBox="1"/>
          <p:nvPr/>
        </p:nvSpPr>
        <p:spPr>
          <a:xfrm>
            <a:off x="914400" y="1334575"/>
            <a:ext cx="7326600" cy="306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800">
              <a:solidFill>
                <a:srgbClr val="000000"/>
              </a:solidFill>
              <a:latin typeface="Poppins"/>
              <a:ea typeface="Poppins"/>
              <a:cs typeface="Poppins"/>
              <a:sym typeface="Poppins"/>
            </a:endParaRPr>
          </a:p>
        </p:txBody>
      </p:sp>
      <p:sp>
        <p:nvSpPr>
          <p:cNvPr id="616" name="Google Shape;616;p84"/>
          <p:cNvSpPr txBox="1"/>
          <p:nvPr>
            <p:ph idx="2" type="body"/>
          </p:nvPr>
        </p:nvSpPr>
        <p:spPr>
          <a:xfrm>
            <a:off x="452400" y="1260488"/>
            <a:ext cx="8239200" cy="33603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 Breakout Rooms">
  <p:cSld name="CUSTOM_6_2_1_1">
    <p:spTree>
      <p:nvGrpSpPr>
        <p:cNvPr id="617" name="Shape 617"/>
        <p:cNvGrpSpPr/>
        <p:nvPr/>
      </p:nvGrpSpPr>
      <p:grpSpPr>
        <a:xfrm>
          <a:off x="0" y="0"/>
          <a:ext cx="0" cy="0"/>
          <a:chOff x="0" y="0"/>
          <a:chExt cx="0" cy="0"/>
        </a:xfrm>
      </p:grpSpPr>
      <p:pic>
        <p:nvPicPr>
          <p:cNvPr id="618" name="Google Shape;618;p85"/>
          <p:cNvPicPr preferRelativeResize="0"/>
          <p:nvPr/>
        </p:nvPicPr>
        <p:blipFill rotWithShape="1">
          <a:blip r:embed="rId2">
            <a:alphaModFix/>
          </a:blip>
          <a:srcRect b="0" l="25912" r="44506" t="78389"/>
          <a:stretch/>
        </p:blipFill>
        <p:spPr>
          <a:xfrm rot="10800000">
            <a:off x="1" y="4032002"/>
            <a:ext cx="1547899" cy="1111498"/>
          </a:xfrm>
          <a:prstGeom prst="rect">
            <a:avLst/>
          </a:prstGeom>
          <a:noFill/>
          <a:ln>
            <a:noFill/>
          </a:ln>
        </p:spPr>
      </p:pic>
      <p:pic>
        <p:nvPicPr>
          <p:cNvPr id="619" name="Google Shape;619;p85"/>
          <p:cNvPicPr preferRelativeResize="0"/>
          <p:nvPr/>
        </p:nvPicPr>
        <p:blipFill rotWithShape="1">
          <a:blip r:embed="rId3">
            <a:alphaModFix/>
          </a:blip>
          <a:srcRect b="10675" l="33625" r="26314" t="71927"/>
          <a:stretch/>
        </p:blipFill>
        <p:spPr>
          <a:xfrm>
            <a:off x="0" y="4248650"/>
            <a:ext cx="2060400" cy="894850"/>
          </a:xfrm>
          <a:prstGeom prst="rect">
            <a:avLst/>
          </a:prstGeom>
          <a:noFill/>
          <a:ln>
            <a:noFill/>
          </a:ln>
        </p:spPr>
      </p:pic>
      <p:pic>
        <p:nvPicPr>
          <p:cNvPr id="620" name="Google Shape;620;p85"/>
          <p:cNvPicPr preferRelativeResize="0"/>
          <p:nvPr/>
        </p:nvPicPr>
        <p:blipFill>
          <a:blip r:embed="rId4">
            <a:alphaModFix/>
          </a:blip>
          <a:stretch>
            <a:fillRect/>
          </a:stretch>
        </p:blipFill>
        <p:spPr>
          <a:xfrm>
            <a:off x="452400" y="439975"/>
            <a:ext cx="654950" cy="654950"/>
          </a:xfrm>
          <a:prstGeom prst="rect">
            <a:avLst/>
          </a:prstGeom>
          <a:noFill/>
          <a:ln>
            <a:noFill/>
          </a:ln>
        </p:spPr>
      </p:pic>
      <p:sp>
        <p:nvSpPr>
          <p:cNvPr id="621" name="Google Shape;621;p85"/>
          <p:cNvSpPr txBox="1"/>
          <p:nvPr>
            <p:ph idx="1" type="subTitle"/>
          </p:nvPr>
        </p:nvSpPr>
        <p:spPr>
          <a:xfrm>
            <a:off x="7103500" y="551600"/>
            <a:ext cx="1617300" cy="431700"/>
          </a:xfrm>
          <a:prstGeom prst="rect">
            <a:avLst/>
          </a:prstGeom>
          <a:solidFill>
            <a:srgbClr val="FFF6BF"/>
          </a:solidFill>
          <a:ln cap="flat" cmpd="sng" w="152400">
            <a:solidFill>
              <a:srgbClr val="FFF6BF"/>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9pPr>
          </a:lstStyle>
          <a:p/>
        </p:txBody>
      </p:sp>
      <p:pic>
        <p:nvPicPr>
          <p:cNvPr id="622" name="Google Shape;622;p85"/>
          <p:cNvPicPr preferRelativeResize="0"/>
          <p:nvPr/>
        </p:nvPicPr>
        <p:blipFill>
          <a:blip r:embed="rId5">
            <a:alphaModFix/>
          </a:blip>
          <a:stretch>
            <a:fillRect/>
          </a:stretch>
        </p:blipFill>
        <p:spPr>
          <a:xfrm>
            <a:off x="7152175" y="4875550"/>
            <a:ext cx="1541202" cy="142200"/>
          </a:xfrm>
          <a:prstGeom prst="rect">
            <a:avLst/>
          </a:prstGeom>
          <a:noFill/>
          <a:ln>
            <a:noFill/>
          </a:ln>
        </p:spPr>
      </p:pic>
      <p:sp>
        <p:nvSpPr>
          <p:cNvPr id="623" name="Google Shape;623;p85"/>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624" name="Google Shape;624;p85"/>
          <p:cNvSpPr txBox="1"/>
          <p:nvPr/>
        </p:nvSpPr>
        <p:spPr>
          <a:xfrm>
            <a:off x="1154000" y="440000"/>
            <a:ext cx="3648000" cy="65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Poppins"/>
                <a:ea typeface="Poppins"/>
                <a:cs typeface="Poppins"/>
                <a:sym typeface="Poppins"/>
              </a:rPr>
              <a:t>Breakout Rooms</a:t>
            </a:r>
            <a:endParaRPr/>
          </a:p>
        </p:txBody>
      </p:sp>
      <p:sp>
        <p:nvSpPr>
          <p:cNvPr id="625" name="Google Shape;625;p85"/>
          <p:cNvSpPr txBox="1"/>
          <p:nvPr/>
        </p:nvSpPr>
        <p:spPr>
          <a:xfrm>
            <a:off x="914400" y="1334575"/>
            <a:ext cx="7326600" cy="306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800">
              <a:solidFill>
                <a:srgbClr val="000000"/>
              </a:solidFill>
              <a:latin typeface="Poppins"/>
              <a:ea typeface="Poppins"/>
              <a:cs typeface="Poppins"/>
              <a:sym typeface="Poppins"/>
            </a:endParaRPr>
          </a:p>
        </p:txBody>
      </p:sp>
      <p:sp>
        <p:nvSpPr>
          <p:cNvPr id="626" name="Google Shape;626;p85"/>
          <p:cNvSpPr txBox="1"/>
          <p:nvPr>
            <p:ph idx="2" type="body"/>
          </p:nvPr>
        </p:nvSpPr>
        <p:spPr>
          <a:xfrm>
            <a:off x="452400" y="1260500"/>
            <a:ext cx="6495900" cy="33603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sp>
        <p:nvSpPr>
          <p:cNvPr id="627" name="Google Shape;627;p85"/>
          <p:cNvSpPr/>
          <p:nvPr/>
        </p:nvSpPr>
        <p:spPr>
          <a:xfrm>
            <a:off x="7040775" y="1347600"/>
            <a:ext cx="1764000" cy="1755000"/>
          </a:xfrm>
          <a:prstGeom prst="roundRect">
            <a:avLst>
              <a:gd fmla="val 4613" name="adj"/>
            </a:avLst>
          </a:prstGeom>
          <a:solidFill>
            <a:srgbClr val="FFF6BF"/>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latin typeface="Poppins"/>
                <a:ea typeface="Poppins"/>
                <a:cs typeface="Poppins"/>
                <a:sym typeface="Poppins"/>
              </a:rPr>
              <a:t>Questions? </a:t>
            </a:r>
            <a:r>
              <a:rPr lang="en" sz="1800">
                <a:latin typeface="Poppins"/>
                <a:ea typeface="Poppins"/>
                <a:cs typeface="Poppins"/>
                <a:sym typeface="Poppins"/>
              </a:rPr>
              <a:t>Post on Slack and tag:</a:t>
            </a:r>
            <a:endParaRPr sz="1800">
              <a:latin typeface="Poppins"/>
              <a:ea typeface="Poppins"/>
              <a:cs typeface="Poppins"/>
              <a:sym typeface="Poppins"/>
            </a:endParaRPr>
          </a:p>
        </p:txBody>
      </p:sp>
      <p:sp>
        <p:nvSpPr>
          <p:cNvPr id="628" name="Google Shape;628;p85"/>
          <p:cNvSpPr txBox="1"/>
          <p:nvPr>
            <p:ph idx="3" type="subTitle"/>
          </p:nvPr>
        </p:nvSpPr>
        <p:spPr>
          <a:xfrm>
            <a:off x="7040775" y="2436050"/>
            <a:ext cx="1764000" cy="4317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1800"/>
              <a:buNone/>
              <a:defRPr b="1">
                <a:solidFill>
                  <a:schemeClr val="dk1"/>
                </a:solidFill>
              </a:defRPr>
            </a:lvl1pPr>
            <a:lvl2pPr lvl="1" algn="ctr">
              <a:spcBef>
                <a:spcPts val="0"/>
              </a:spcBef>
              <a:spcAft>
                <a:spcPts val="0"/>
              </a:spcAft>
              <a:buClr>
                <a:schemeClr val="dk1"/>
              </a:buClr>
              <a:buSzPts val="1400"/>
              <a:buNone/>
              <a:defRPr b="1">
                <a:solidFill>
                  <a:schemeClr val="dk1"/>
                </a:solidFill>
              </a:defRPr>
            </a:lvl2pPr>
            <a:lvl3pPr lvl="2" algn="ctr">
              <a:spcBef>
                <a:spcPts val="0"/>
              </a:spcBef>
              <a:spcAft>
                <a:spcPts val="0"/>
              </a:spcAft>
              <a:buClr>
                <a:schemeClr val="dk1"/>
              </a:buClr>
              <a:buSzPts val="1400"/>
              <a:buNone/>
              <a:defRPr b="1">
                <a:solidFill>
                  <a:schemeClr val="dk1"/>
                </a:solidFill>
              </a:defRPr>
            </a:lvl3pPr>
            <a:lvl4pPr lvl="3" algn="ctr">
              <a:spcBef>
                <a:spcPts val="0"/>
              </a:spcBef>
              <a:spcAft>
                <a:spcPts val="0"/>
              </a:spcAft>
              <a:buClr>
                <a:schemeClr val="dk1"/>
              </a:buClr>
              <a:buSzPts val="1400"/>
              <a:buNone/>
              <a:defRPr b="1">
                <a:solidFill>
                  <a:schemeClr val="dk1"/>
                </a:solidFill>
              </a:defRPr>
            </a:lvl4pPr>
            <a:lvl5pPr lvl="4" algn="ctr">
              <a:spcBef>
                <a:spcPts val="0"/>
              </a:spcBef>
              <a:spcAft>
                <a:spcPts val="0"/>
              </a:spcAft>
              <a:buClr>
                <a:schemeClr val="dk1"/>
              </a:buClr>
              <a:buSzPts val="1400"/>
              <a:buNone/>
              <a:defRPr b="1">
                <a:solidFill>
                  <a:schemeClr val="dk1"/>
                </a:solidFill>
              </a:defRPr>
            </a:lvl5pPr>
            <a:lvl6pPr lvl="5" algn="ctr">
              <a:spcBef>
                <a:spcPts val="0"/>
              </a:spcBef>
              <a:spcAft>
                <a:spcPts val="0"/>
              </a:spcAft>
              <a:buClr>
                <a:schemeClr val="dk1"/>
              </a:buClr>
              <a:buSzPts val="1400"/>
              <a:buNone/>
              <a:defRPr b="1">
                <a:solidFill>
                  <a:schemeClr val="dk1"/>
                </a:solidFill>
              </a:defRPr>
            </a:lvl6pPr>
            <a:lvl7pPr lvl="6" algn="ctr">
              <a:spcBef>
                <a:spcPts val="0"/>
              </a:spcBef>
              <a:spcAft>
                <a:spcPts val="0"/>
              </a:spcAft>
              <a:buClr>
                <a:schemeClr val="dk1"/>
              </a:buClr>
              <a:buSzPts val="1400"/>
              <a:buNone/>
              <a:defRPr b="1">
                <a:solidFill>
                  <a:schemeClr val="dk1"/>
                </a:solidFill>
              </a:defRPr>
            </a:lvl7pPr>
            <a:lvl8pPr lvl="7" algn="ctr">
              <a:spcBef>
                <a:spcPts val="0"/>
              </a:spcBef>
              <a:spcAft>
                <a:spcPts val="0"/>
              </a:spcAft>
              <a:buClr>
                <a:schemeClr val="dk1"/>
              </a:buClr>
              <a:buSzPts val="1400"/>
              <a:buNone/>
              <a:defRPr b="1">
                <a:solidFill>
                  <a:schemeClr val="dk1"/>
                </a:solidFill>
              </a:defRPr>
            </a:lvl8pPr>
            <a:lvl9pPr lvl="8" algn="ctr">
              <a:spcBef>
                <a:spcPts val="0"/>
              </a:spcBef>
              <a:spcAft>
                <a:spcPts val="0"/>
              </a:spcAft>
              <a:buClr>
                <a:schemeClr val="dk1"/>
              </a:buClr>
              <a:buSzPts val="1400"/>
              <a:buNone/>
              <a:defRPr b="1">
                <a:solidFill>
                  <a:schemeClr val="dk1"/>
                </a:solidFill>
              </a:defRPr>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 CFU">
  <p:cSld name="CUSTOM_6_2_1_1_1">
    <p:spTree>
      <p:nvGrpSpPr>
        <p:cNvPr id="629" name="Shape 629"/>
        <p:cNvGrpSpPr/>
        <p:nvPr/>
      </p:nvGrpSpPr>
      <p:grpSpPr>
        <a:xfrm>
          <a:off x="0" y="0"/>
          <a:ext cx="0" cy="0"/>
          <a:chOff x="0" y="0"/>
          <a:chExt cx="0" cy="0"/>
        </a:xfrm>
      </p:grpSpPr>
      <p:pic>
        <p:nvPicPr>
          <p:cNvPr id="630" name="Google Shape;630;p86"/>
          <p:cNvPicPr preferRelativeResize="0"/>
          <p:nvPr/>
        </p:nvPicPr>
        <p:blipFill rotWithShape="1">
          <a:blip r:embed="rId2">
            <a:alphaModFix/>
          </a:blip>
          <a:srcRect b="26804" l="62508" r="0" t="0"/>
          <a:stretch/>
        </p:blipFill>
        <p:spPr>
          <a:xfrm flipH="1" rot="5400000">
            <a:off x="556661" y="3399336"/>
            <a:ext cx="1192950" cy="2328028"/>
          </a:xfrm>
          <a:prstGeom prst="rect">
            <a:avLst/>
          </a:prstGeom>
          <a:noFill/>
          <a:ln>
            <a:noFill/>
          </a:ln>
        </p:spPr>
      </p:pic>
      <p:pic>
        <p:nvPicPr>
          <p:cNvPr id="631" name="Google Shape;631;p86"/>
          <p:cNvPicPr preferRelativeResize="0"/>
          <p:nvPr/>
        </p:nvPicPr>
        <p:blipFill rotWithShape="1">
          <a:blip r:embed="rId3">
            <a:alphaModFix/>
          </a:blip>
          <a:srcRect b="57773" l="27820" r="30811" t="19032"/>
          <a:stretch/>
        </p:blipFill>
        <p:spPr>
          <a:xfrm>
            <a:off x="-3355" y="3951836"/>
            <a:ext cx="2123899" cy="1192951"/>
          </a:xfrm>
          <a:prstGeom prst="rect">
            <a:avLst/>
          </a:prstGeom>
          <a:noFill/>
          <a:ln>
            <a:noFill/>
          </a:ln>
        </p:spPr>
      </p:pic>
      <p:pic>
        <p:nvPicPr>
          <p:cNvPr id="632" name="Google Shape;632;p86"/>
          <p:cNvPicPr preferRelativeResize="0"/>
          <p:nvPr/>
        </p:nvPicPr>
        <p:blipFill>
          <a:blip r:embed="rId4">
            <a:alphaModFix/>
          </a:blip>
          <a:stretch>
            <a:fillRect/>
          </a:stretch>
        </p:blipFill>
        <p:spPr>
          <a:xfrm>
            <a:off x="452400" y="439975"/>
            <a:ext cx="654950" cy="654950"/>
          </a:xfrm>
          <a:prstGeom prst="rect">
            <a:avLst/>
          </a:prstGeom>
          <a:noFill/>
          <a:ln>
            <a:noFill/>
          </a:ln>
        </p:spPr>
      </p:pic>
      <p:sp>
        <p:nvSpPr>
          <p:cNvPr id="633" name="Google Shape;633;p86"/>
          <p:cNvSpPr txBox="1"/>
          <p:nvPr>
            <p:ph idx="1" type="subTitle"/>
          </p:nvPr>
        </p:nvSpPr>
        <p:spPr>
          <a:xfrm>
            <a:off x="7103500" y="551600"/>
            <a:ext cx="1617300" cy="431700"/>
          </a:xfrm>
          <a:prstGeom prst="rect">
            <a:avLst/>
          </a:prstGeom>
          <a:solidFill>
            <a:srgbClr val="D7FFEE"/>
          </a:solidFill>
          <a:ln cap="flat" cmpd="sng" w="152400">
            <a:solidFill>
              <a:srgbClr val="D7FFEE"/>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9pPr>
          </a:lstStyle>
          <a:p/>
        </p:txBody>
      </p:sp>
      <p:pic>
        <p:nvPicPr>
          <p:cNvPr id="634" name="Google Shape;634;p86"/>
          <p:cNvPicPr preferRelativeResize="0"/>
          <p:nvPr/>
        </p:nvPicPr>
        <p:blipFill>
          <a:blip r:embed="rId5">
            <a:alphaModFix/>
          </a:blip>
          <a:stretch>
            <a:fillRect/>
          </a:stretch>
        </p:blipFill>
        <p:spPr>
          <a:xfrm>
            <a:off x="7152175" y="4875550"/>
            <a:ext cx="1541202" cy="142200"/>
          </a:xfrm>
          <a:prstGeom prst="rect">
            <a:avLst/>
          </a:prstGeom>
          <a:noFill/>
          <a:ln>
            <a:noFill/>
          </a:ln>
        </p:spPr>
      </p:pic>
      <p:sp>
        <p:nvSpPr>
          <p:cNvPr id="635" name="Google Shape;635;p86"/>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636" name="Google Shape;636;p86"/>
          <p:cNvSpPr txBox="1"/>
          <p:nvPr/>
        </p:nvSpPr>
        <p:spPr>
          <a:xfrm>
            <a:off x="1154000" y="440000"/>
            <a:ext cx="4239300" cy="65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Poppins"/>
                <a:ea typeface="Poppins"/>
                <a:cs typeface="Poppins"/>
                <a:sym typeface="Poppins"/>
              </a:rPr>
              <a:t>Check for Understanding</a:t>
            </a:r>
            <a:endParaRPr/>
          </a:p>
        </p:txBody>
      </p:sp>
      <p:sp>
        <p:nvSpPr>
          <p:cNvPr id="637" name="Google Shape;637;p86"/>
          <p:cNvSpPr txBox="1"/>
          <p:nvPr/>
        </p:nvSpPr>
        <p:spPr>
          <a:xfrm>
            <a:off x="914400" y="1334575"/>
            <a:ext cx="7326600" cy="306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800">
              <a:solidFill>
                <a:srgbClr val="000000"/>
              </a:solidFill>
              <a:latin typeface="Poppins"/>
              <a:ea typeface="Poppins"/>
              <a:cs typeface="Poppins"/>
              <a:sym typeface="Poppins"/>
            </a:endParaRPr>
          </a:p>
        </p:txBody>
      </p:sp>
      <p:sp>
        <p:nvSpPr>
          <p:cNvPr id="638" name="Google Shape;638;p86"/>
          <p:cNvSpPr txBox="1"/>
          <p:nvPr>
            <p:ph idx="2" type="body"/>
          </p:nvPr>
        </p:nvSpPr>
        <p:spPr>
          <a:xfrm>
            <a:off x="452400" y="1260488"/>
            <a:ext cx="8239200" cy="33603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 CFU w/ Code">
  <p:cSld name="CUSTOM_6_2_1_1_1_3">
    <p:spTree>
      <p:nvGrpSpPr>
        <p:cNvPr id="639" name="Shape 639"/>
        <p:cNvGrpSpPr/>
        <p:nvPr/>
      </p:nvGrpSpPr>
      <p:grpSpPr>
        <a:xfrm>
          <a:off x="0" y="0"/>
          <a:ext cx="0" cy="0"/>
          <a:chOff x="0" y="0"/>
          <a:chExt cx="0" cy="0"/>
        </a:xfrm>
      </p:grpSpPr>
      <p:pic>
        <p:nvPicPr>
          <p:cNvPr id="640" name="Google Shape;640;p87"/>
          <p:cNvPicPr preferRelativeResize="0"/>
          <p:nvPr/>
        </p:nvPicPr>
        <p:blipFill rotWithShape="1">
          <a:blip r:embed="rId2">
            <a:alphaModFix/>
          </a:blip>
          <a:srcRect b="26804" l="62508" r="0" t="0"/>
          <a:stretch/>
        </p:blipFill>
        <p:spPr>
          <a:xfrm flipH="1" rot="-5400000">
            <a:off x="7383499" y="-567539"/>
            <a:ext cx="1192950" cy="2328028"/>
          </a:xfrm>
          <a:prstGeom prst="rect">
            <a:avLst/>
          </a:prstGeom>
          <a:noFill/>
          <a:ln>
            <a:noFill/>
          </a:ln>
        </p:spPr>
      </p:pic>
      <p:pic>
        <p:nvPicPr>
          <p:cNvPr id="641" name="Google Shape;641;p87"/>
          <p:cNvPicPr preferRelativeResize="0"/>
          <p:nvPr/>
        </p:nvPicPr>
        <p:blipFill rotWithShape="1">
          <a:blip r:embed="rId3">
            <a:alphaModFix/>
          </a:blip>
          <a:srcRect b="57773" l="27820" r="30811" t="19032"/>
          <a:stretch/>
        </p:blipFill>
        <p:spPr>
          <a:xfrm rot="10800000">
            <a:off x="7020095" y="11"/>
            <a:ext cx="2123899" cy="1192951"/>
          </a:xfrm>
          <a:prstGeom prst="rect">
            <a:avLst/>
          </a:prstGeom>
          <a:noFill/>
          <a:ln>
            <a:noFill/>
          </a:ln>
        </p:spPr>
      </p:pic>
      <p:sp>
        <p:nvSpPr>
          <p:cNvPr id="642" name="Google Shape;642;p87"/>
          <p:cNvSpPr txBox="1"/>
          <p:nvPr>
            <p:ph idx="1" type="body"/>
          </p:nvPr>
        </p:nvSpPr>
        <p:spPr>
          <a:xfrm>
            <a:off x="452400" y="1344125"/>
            <a:ext cx="3474000" cy="29232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pic>
        <p:nvPicPr>
          <p:cNvPr id="643" name="Google Shape;643;p87"/>
          <p:cNvPicPr preferRelativeResize="0"/>
          <p:nvPr/>
        </p:nvPicPr>
        <p:blipFill>
          <a:blip r:embed="rId4">
            <a:alphaModFix/>
          </a:blip>
          <a:stretch>
            <a:fillRect/>
          </a:stretch>
        </p:blipFill>
        <p:spPr>
          <a:xfrm>
            <a:off x="7152175" y="4875550"/>
            <a:ext cx="1541202" cy="142200"/>
          </a:xfrm>
          <a:prstGeom prst="rect">
            <a:avLst/>
          </a:prstGeom>
          <a:noFill/>
          <a:ln>
            <a:noFill/>
          </a:ln>
        </p:spPr>
      </p:pic>
      <p:sp>
        <p:nvSpPr>
          <p:cNvPr id="644" name="Google Shape;644;p87"/>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645" name="Google Shape;645;p87"/>
          <p:cNvSpPr/>
          <p:nvPr/>
        </p:nvSpPr>
        <p:spPr>
          <a:xfrm>
            <a:off x="4118450" y="266700"/>
            <a:ext cx="4722300" cy="4459500"/>
          </a:xfrm>
          <a:prstGeom prst="roundRect">
            <a:avLst>
              <a:gd fmla="val 24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87"/>
          <p:cNvSpPr txBox="1"/>
          <p:nvPr>
            <p:ph idx="2" type="subTitle"/>
          </p:nvPr>
        </p:nvSpPr>
        <p:spPr>
          <a:xfrm>
            <a:off x="4256529" y="378199"/>
            <a:ext cx="4472100" cy="42156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800"/>
              <a:buFont typeface="Roboto Mono"/>
              <a:buNone/>
              <a:defRPr>
                <a:solidFill>
                  <a:schemeClr val="dk1"/>
                </a:solidFill>
                <a:latin typeface="Roboto Mono"/>
                <a:ea typeface="Roboto Mono"/>
                <a:cs typeface="Roboto Mono"/>
                <a:sym typeface="Roboto Mono"/>
              </a:defRPr>
            </a:lvl1pPr>
            <a:lvl2pPr lvl="1">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2pPr>
            <a:lvl3pPr lvl="2">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3pPr>
            <a:lvl4pPr lvl="3">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4pPr>
            <a:lvl5pPr lvl="4">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5pPr>
            <a:lvl6pPr lvl="5">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6pPr>
            <a:lvl7pPr lvl="6">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7pPr>
            <a:lvl8pPr lvl="7">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8pPr>
            <a:lvl9pPr lvl="8">
              <a:spcBef>
                <a:spcPts val="0"/>
              </a:spcBef>
              <a:spcAft>
                <a:spcPts val="0"/>
              </a:spcAft>
              <a:buClr>
                <a:schemeClr val="dk1"/>
              </a:buClr>
              <a:buSzPts val="1800"/>
              <a:buFont typeface="Roboto Mono"/>
              <a:buNone/>
              <a:defRPr sz="1800">
                <a:solidFill>
                  <a:schemeClr val="dk1"/>
                </a:solidFill>
                <a:latin typeface="Roboto Mono"/>
                <a:ea typeface="Roboto Mono"/>
                <a:cs typeface="Roboto Mono"/>
                <a:sym typeface="Roboto Mono"/>
              </a:defRPr>
            </a:lvl9pPr>
          </a:lstStyle>
          <a:p/>
        </p:txBody>
      </p:sp>
      <p:sp>
        <p:nvSpPr>
          <p:cNvPr id="647" name="Google Shape;647;p87"/>
          <p:cNvSpPr txBox="1"/>
          <p:nvPr>
            <p:ph idx="3" type="subTitle"/>
          </p:nvPr>
        </p:nvSpPr>
        <p:spPr>
          <a:xfrm>
            <a:off x="153900" y="4514325"/>
            <a:ext cx="1617300" cy="431700"/>
          </a:xfrm>
          <a:prstGeom prst="rect">
            <a:avLst/>
          </a:prstGeom>
          <a:solidFill>
            <a:srgbClr val="D7FFEE"/>
          </a:solidFill>
          <a:ln cap="flat" cmpd="sng" w="152400">
            <a:solidFill>
              <a:srgbClr val="D7FFEE"/>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9pPr>
          </a:lstStyle>
          <a:p/>
        </p:txBody>
      </p:sp>
      <p:pic>
        <p:nvPicPr>
          <p:cNvPr id="648" name="Google Shape;648;p87"/>
          <p:cNvPicPr preferRelativeResize="0"/>
          <p:nvPr/>
        </p:nvPicPr>
        <p:blipFill>
          <a:blip r:embed="rId5">
            <a:alphaModFix/>
          </a:blip>
          <a:stretch>
            <a:fillRect/>
          </a:stretch>
        </p:blipFill>
        <p:spPr>
          <a:xfrm>
            <a:off x="452400" y="439975"/>
            <a:ext cx="654950" cy="654950"/>
          </a:xfrm>
          <a:prstGeom prst="rect">
            <a:avLst/>
          </a:prstGeom>
          <a:noFill/>
          <a:ln>
            <a:noFill/>
          </a:ln>
        </p:spPr>
      </p:pic>
      <p:sp>
        <p:nvSpPr>
          <p:cNvPr id="649" name="Google Shape;649;p87"/>
          <p:cNvSpPr txBox="1"/>
          <p:nvPr/>
        </p:nvSpPr>
        <p:spPr>
          <a:xfrm>
            <a:off x="1147375" y="322700"/>
            <a:ext cx="2653200" cy="8895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Poppins"/>
                <a:ea typeface="Poppins"/>
                <a:cs typeface="Poppins"/>
                <a:sym typeface="Poppins"/>
              </a:rPr>
              <a:t>Check for </a:t>
            </a:r>
            <a:endParaRPr b="1" sz="2400">
              <a:latin typeface="Poppins"/>
              <a:ea typeface="Poppins"/>
              <a:cs typeface="Poppins"/>
              <a:sym typeface="Poppins"/>
            </a:endParaRPr>
          </a:p>
          <a:p>
            <a:pPr indent="0" lvl="0" marL="0" rtl="0" algn="l">
              <a:spcBef>
                <a:spcPts val="0"/>
              </a:spcBef>
              <a:spcAft>
                <a:spcPts val="0"/>
              </a:spcAft>
              <a:buNone/>
            </a:pPr>
            <a:r>
              <a:rPr b="1" lang="en" sz="2400">
                <a:latin typeface="Poppins"/>
                <a:ea typeface="Poppins"/>
                <a:cs typeface="Poppins"/>
                <a:sym typeface="Poppins"/>
              </a:rPr>
              <a:t>Understanding</a:t>
            </a:r>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 - Instructor Demo">
  <p:cSld name="CUSTOM_6_2_1_1_1_2">
    <p:spTree>
      <p:nvGrpSpPr>
        <p:cNvPr id="650" name="Shape 650"/>
        <p:cNvGrpSpPr/>
        <p:nvPr/>
      </p:nvGrpSpPr>
      <p:grpSpPr>
        <a:xfrm>
          <a:off x="0" y="0"/>
          <a:ext cx="0" cy="0"/>
          <a:chOff x="0" y="0"/>
          <a:chExt cx="0" cy="0"/>
        </a:xfrm>
      </p:grpSpPr>
      <p:pic>
        <p:nvPicPr>
          <p:cNvPr id="651" name="Google Shape;651;p88"/>
          <p:cNvPicPr preferRelativeResize="0"/>
          <p:nvPr/>
        </p:nvPicPr>
        <p:blipFill rotWithShape="1">
          <a:blip r:embed="rId2">
            <a:alphaModFix/>
          </a:blip>
          <a:srcRect b="74120" l="54584" r="17187" t="10927"/>
          <a:stretch/>
        </p:blipFill>
        <p:spPr>
          <a:xfrm>
            <a:off x="0" y="4089375"/>
            <a:ext cx="2024750" cy="1054123"/>
          </a:xfrm>
          <a:prstGeom prst="rect">
            <a:avLst/>
          </a:prstGeom>
          <a:noFill/>
          <a:ln>
            <a:noFill/>
          </a:ln>
        </p:spPr>
      </p:pic>
      <p:pic>
        <p:nvPicPr>
          <p:cNvPr id="652" name="Google Shape;652;p88"/>
          <p:cNvPicPr preferRelativeResize="0"/>
          <p:nvPr/>
        </p:nvPicPr>
        <p:blipFill rotWithShape="1">
          <a:blip r:embed="rId3">
            <a:alphaModFix/>
          </a:blip>
          <a:srcRect b="10675" l="33625" r="26314" t="71927"/>
          <a:stretch/>
        </p:blipFill>
        <p:spPr>
          <a:xfrm>
            <a:off x="0" y="4192550"/>
            <a:ext cx="2189575" cy="950951"/>
          </a:xfrm>
          <a:prstGeom prst="rect">
            <a:avLst/>
          </a:prstGeom>
          <a:noFill/>
          <a:ln>
            <a:noFill/>
          </a:ln>
        </p:spPr>
      </p:pic>
      <p:pic>
        <p:nvPicPr>
          <p:cNvPr id="653" name="Google Shape;653;p88"/>
          <p:cNvPicPr preferRelativeResize="0"/>
          <p:nvPr/>
        </p:nvPicPr>
        <p:blipFill>
          <a:blip r:embed="rId4">
            <a:alphaModFix/>
          </a:blip>
          <a:stretch>
            <a:fillRect/>
          </a:stretch>
        </p:blipFill>
        <p:spPr>
          <a:xfrm>
            <a:off x="452400" y="439975"/>
            <a:ext cx="654950" cy="654950"/>
          </a:xfrm>
          <a:prstGeom prst="rect">
            <a:avLst/>
          </a:prstGeom>
          <a:noFill/>
          <a:ln>
            <a:noFill/>
          </a:ln>
        </p:spPr>
      </p:pic>
      <p:sp>
        <p:nvSpPr>
          <p:cNvPr id="654" name="Google Shape;654;p88"/>
          <p:cNvSpPr txBox="1"/>
          <p:nvPr>
            <p:ph idx="1" type="subTitle"/>
          </p:nvPr>
        </p:nvSpPr>
        <p:spPr>
          <a:xfrm>
            <a:off x="7103500" y="551600"/>
            <a:ext cx="1617300" cy="431700"/>
          </a:xfrm>
          <a:prstGeom prst="rect">
            <a:avLst/>
          </a:prstGeom>
          <a:solidFill>
            <a:srgbClr val="FFEEFF"/>
          </a:solidFill>
          <a:ln cap="flat" cmpd="sng" w="152400">
            <a:solidFill>
              <a:srgbClr val="FFEEFF"/>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9pPr>
          </a:lstStyle>
          <a:p/>
        </p:txBody>
      </p:sp>
      <p:pic>
        <p:nvPicPr>
          <p:cNvPr id="655" name="Google Shape;655;p88"/>
          <p:cNvPicPr preferRelativeResize="0"/>
          <p:nvPr/>
        </p:nvPicPr>
        <p:blipFill>
          <a:blip r:embed="rId5">
            <a:alphaModFix/>
          </a:blip>
          <a:stretch>
            <a:fillRect/>
          </a:stretch>
        </p:blipFill>
        <p:spPr>
          <a:xfrm>
            <a:off x="7152175" y="4875550"/>
            <a:ext cx="1541202" cy="142200"/>
          </a:xfrm>
          <a:prstGeom prst="rect">
            <a:avLst/>
          </a:prstGeom>
          <a:noFill/>
          <a:ln>
            <a:noFill/>
          </a:ln>
        </p:spPr>
      </p:pic>
      <p:sp>
        <p:nvSpPr>
          <p:cNvPr id="656" name="Google Shape;656;p88"/>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657" name="Google Shape;657;p88"/>
          <p:cNvSpPr txBox="1"/>
          <p:nvPr/>
        </p:nvSpPr>
        <p:spPr>
          <a:xfrm>
            <a:off x="1154000" y="440000"/>
            <a:ext cx="4239300" cy="65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Poppins"/>
                <a:ea typeface="Poppins"/>
                <a:cs typeface="Poppins"/>
                <a:sym typeface="Poppins"/>
              </a:rPr>
              <a:t>Instructor Demo</a:t>
            </a:r>
            <a:endParaRPr/>
          </a:p>
        </p:txBody>
      </p:sp>
      <p:sp>
        <p:nvSpPr>
          <p:cNvPr id="658" name="Google Shape;658;p88"/>
          <p:cNvSpPr txBox="1"/>
          <p:nvPr/>
        </p:nvSpPr>
        <p:spPr>
          <a:xfrm>
            <a:off x="914400" y="1334575"/>
            <a:ext cx="7326600" cy="306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800">
              <a:solidFill>
                <a:srgbClr val="000000"/>
              </a:solidFill>
              <a:latin typeface="Poppins"/>
              <a:ea typeface="Poppins"/>
              <a:cs typeface="Poppins"/>
              <a:sym typeface="Poppins"/>
            </a:endParaRPr>
          </a:p>
        </p:txBody>
      </p:sp>
      <p:sp>
        <p:nvSpPr>
          <p:cNvPr id="659" name="Google Shape;659;p88"/>
          <p:cNvSpPr txBox="1"/>
          <p:nvPr>
            <p:ph idx="2" type="body"/>
          </p:nvPr>
        </p:nvSpPr>
        <p:spPr>
          <a:xfrm>
            <a:off x="452400" y="1260488"/>
            <a:ext cx="8239200" cy="33603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9 - Exit Ticket">
  <p:cSld name="CUSTOM_6_2_1_1_1_1">
    <p:spTree>
      <p:nvGrpSpPr>
        <p:cNvPr id="660" name="Shape 660"/>
        <p:cNvGrpSpPr/>
        <p:nvPr/>
      </p:nvGrpSpPr>
      <p:grpSpPr>
        <a:xfrm>
          <a:off x="0" y="0"/>
          <a:ext cx="0" cy="0"/>
          <a:chOff x="0" y="0"/>
          <a:chExt cx="0" cy="0"/>
        </a:xfrm>
      </p:grpSpPr>
      <p:pic>
        <p:nvPicPr>
          <p:cNvPr id="661" name="Google Shape;661;p89"/>
          <p:cNvPicPr preferRelativeResize="0"/>
          <p:nvPr/>
        </p:nvPicPr>
        <p:blipFill rotWithShape="1">
          <a:blip r:embed="rId2">
            <a:alphaModFix/>
          </a:blip>
          <a:srcRect b="0" l="0" r="2248" t="69501"/>
          <a:stretch/>
        </p:blipFill>
        <p:spPr>
          <a:xfrm rot="10800000">
            <a:off x="-13874" y="4314577"/>
            <a:ext cx="2158724" cy="828923"/>
          </a:xfrm>
          <a:prstGeom prst="rect">
            <a:avLst/>
          </a:prstGeom>
          <a:noFill/>
          <a:ln>
            <a:noFill/>
          </a:ln>
        </p:spPr>
      </p:pic>
      <p:pic>
        <p:nvPicPr>
          <p:cNvPr id="662" name="Google Shape;662;p89"/>
          <p:cNvPicPr preferRelativeResize="0"/>
          <p:nvPr/>
        </p:nvPicPr>
        <p:blipFill rotWithShape="1">
          <a:blip r:embed="rId3">
            <a:alphaModFix/>
          </a:blip>
          <a:srcRect b="10675" l="33625" r="26314" t="71927"/>
          <a:stretch/>
        </p:blipFill>
        <p:spPr>
          <a:xfrm>
            <a:off x="0" y="4248650"/>
            <a:ext cx="2060400" cy="894850"/>
          </a:xfrm>
          <a:prstGeom prst="rect">
            <a:avLst/>
          </a:prstGeom>
          <a:noFill/>
          <a:ln>
            <a:noFill/>
          </a:ln>
        </p:spPr>
      </p:pic>
      <p:pic>
        <p:nvPicPr>
          <p:cNvPr id="663" name="Google Shape;663;p89"/>
          <p:cNvPicPr preferRelativeResize="0"/>
          <p:nvPr/>
        </p:nvPicPr>
        <p:blipFill>
          <a:blip r:embed="rId4">
            <a:alphaModFix/>
          </a:blip>
          <a:stretch>
            <a:fillRect/>
          </a:stretch>
        </p:blipFill>
        <p:spPr>
          <a:xfrm>
            <a:off x="452400" y="439975"/>
            <a:ext cx="654950" cy="654950"/>
          </a:xfrm>
          <a:prstGeom prst="rect">
            <a:avLst/>
          </a:prstGeom>
          <a:noFill/>
          <a:ln>
            <a:noFill/>
          </a:ln>
        </p:spPr>
      </p:pic>
      <p:sp>
        <p:nvSpPr>
          <p:cNvPr id="664" name="Google Shape;664;p89"/>
          <p:cNvSpPr txBox="1"/>
          <p:nvPr>
            <p:ph idx="1" type="subTitle"/>
          </p:nvPr>
        </p:nvSpPr>
        <p:spPr>
          <a:xfrm>
            <a:off x="7103500" y="551600"/>
            <a:ext cx="1617300" cy="431700"/>
          </a:xfrm>
          <a:prstGeom prst="rect">
            <a:avLst/>
          </a:prstGeom>
          <a:solidFill>
            <a:srgbClr val="E9F6FF"/>
          </a:solidFill>
          <a:ln cap="flat" cmpd="sng" w="152400">
            <a:solidFill>
              <a:srgbClr val="E9F6FF"/>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lgn="ctr">
              <a:spcBef>
                <a:spcPts val="0"/>
              </a:spcBef>
              <a:spcAft>
                <a:spcPts val="0"/>
              </a:spcAft>
              <a:buClr>
                <a:schemeClr val="dk1"/>
              </a:buClr>
              <a:buSzPts val="1800"/>
              <a:buFont typeface="Poppins"/>
              <a:buNone/>
              <a:defRPr sz="1800">
                <a:solidFill>
                  <a:schemeClr val="dk1"/>
                </a:solidFill>
                <a:latin typeface="Poppins"/>
                <a:ea typeface="Poppins"/>
                <a:cs typeface="Poppins"/>
                <a:sym typeface="Poppins"/>
              </a:defRPr>
            </a:lvl9pPr>
          </a:lstStyle>
          <a:p/>
        </p:txBody>
      </p:sp>
      <p:pic>
        <p:nvPicPr>
          <p:cNvPr id="665" name="Google Shape;665;p89"/>
          <p:cNvPicPr preferRelativeResize="0"/>
          <p:nvPr/>
        </p:nvPicPr>
        <p:blipFill>
          <a:blip r:embed="rId5">
            <a:alphaModFix/>
          </a:blip>
          <a:stretch>
            <a:fillRect/>
          </a:stretch>
        </p:blipFill>
        <p:spPr>
          <a:xfrm>
            <a:off x="7152175" y="4875550"/>
            <a:ext cx="1541202" cy="142200"/>
          </a:xfrm>
          <a:prstGeom prst="rect">
            <a:avLst/>
          </a:prstGeom>
          <a:noFill/>
          <a:ln>
            <a:noFill/>
          </a:ln>
        </p:spPr>
      </p:pic>
      <p:sp>
        <p:nvSpPr>
          <p:cNvPr id="666" name="Google Shape;666;p89"/>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667" name="Google Shape;667;p89"/>
          <p:cNvSpPr txBox="1"/>
          <p:nvPr/>
        </p:nvSpPr>
        <p:spPr>
          <a:xfrm>
            <a:off x="1154000" y="440000"/>
            <a:ext cx="4239300" cy="65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Poppins"/>
                <a:ea typeface="Poppins"/>
                <a:cs typeface="Poppins"/>
                <a:sym typeface="Poppins"/>
              </a:rPr>
              <a:t>Exit Ticket</a:t>
            </a:r>
            <a:endParaRPr/>
          </a:p>
        </p:txBody>
      </p:sp>
      <p:sp>
        <p:nvSpPr>
          <p:cNvPr id="668" name="Google Shape;668;p89"/>
          <p:cNvSpPr txBox="1"/>
          <p:nvPr/>
        </p:nvSpPr>
        <p:spPr>
          <a:xfrm>
            <a:off x="914400" y="1334575"/>
            <a:ext cx="7326600" cy="306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800">
              <a:solidFill>
                <a:srgbClr val="000000"/>
              </a:solidFill>
              <a:latin typeface="Poppins"/>
              <a:ea typeface="Poppins"/>
              <a:cs typeface="Poppins"/>
              <a:sym typeface="Poppins"/>
            </a:endParaRPr>
          </a:p>
        </p:txBody>
      </p:sp>
      <p:sp>
        <p:nvSpPr>
          <p:cNvPr id="669" name="Google Shape;669;p89"/>
          <p:cNvSpPr txBox="1"/>
          <p:nvPr>
            <p:ph idx="2" type="body"/>
          </p:nvPr>
        </p:nvSpPr>
        <p:spPr>
          <a:xfrm>
            <a:off x="452400" y="1260488"/>
            <a:ext cx="8239200" cy="33603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6EC396"/>
              </a:buClr>
              <a:buSzPts val="1800"/>
              <a:buFont typeface="Poppins"/>
              <a:buChar char="✱"/>
              <a:defRPr>
                <a:solidFill>
                  <a:schemeClr val="dk1"/>
                </a:solidFill>
                <a:latin typeface="Poppins"/>
                <a:ea typeface="Poppins"/>
                <a:cs typeface="Poppins"/>
                <a:sym typeface="Poppins"/>
              </a:defRPr>
            </a:lvl1pPr>
            <a:lvl2pPr indent="-342900" lvl="1" marL="914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2pPr>
            <a:lvl3pPr indent="-342900" lvl="2" marL="1371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3pPr>
            <a:lvl4pPr indent="-342900" lvl="3" marL="18288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4pPr>
            <a:lvl5pPr indent="-342900" lvl="4" marL="22860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5pPr>
            <a:lvl6pPr indent="-342900" lvl="5" marL="27432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6pPr>
            <a:lvl7pPr indent="-342900" lvl="6" marL="32004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7pPr>
            <a:lvl8pPr indent="-342900" lvl="7" marL="3657600">
              <a:spcBef>
                <a:spcPts val="1000"/>
              </a:spcBef>
              <a:spcAft>
                <a:spcPts val="0"/>
              </a:spcAft>
              <a:buClr>
                <a:schemeClr val="dk1"/>
              </a:buClr>
              <a:buSzPts val="1800"/>
              <a:buFont typeface="Poppins"/>
              <a:buChar char="○"/>
              <a:defRPr sz="1800">
                <a:solidFill>
                  <a:schemeClr val="dk1"/>
                </a:solidFill>
                <a:latin typeface="Poppins"/>
                <a:ea typeface="Poppins"/>
                <a:cs typeface="Poppins"/>
                <a:sym typeface="Poppins"/>
              </a:defRPr>
            </a:lvl8pPr>
            <a:lvl9pPr indent="-342900" lvl="8" marL="4114800">
              <a:spcBef>
                <a:spcPts val="1000"/>
              </a:spcBef>
              <a:spcAft>
                <a:spcPts val="1000"/>
              </a:spcAft>
              <a:buClr>
                <a:schemeClr val="dk1"/>
              </a:buClr>
              <a:buSzPts val="1800"/>
              <a:buFont typeface="Poppins"/>
              <a:buChar char="■"/>
              <a:defRPr sz="1800">
                <a:solidFill>
                  <a:schemeClr val="dk1"/>
                </a:solidFill>
                <a:latin typeface="Poppins"/>
                <a:ea typeface="Poppins"/>
                <a:cs typeface="Poppins"/>
                <a:sym typeface="Poppins"/>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4 - Waterfall">
  <p:cSld name="CUSTOM_6_2_1_1_1_1_1">
    <p:spTree>
      <p:nvGrpSpPr>
        <p:cNvPr id="670" name="Shape 670"/>
        <p:cNvGrpSpPr/>
        <p:nvPr/>
      </p:nvGrpSpPr>
      <p:grpSpPr>
        <a:xfrm>
          <a:off x="0" y="0"/>
          <a:ext cx="0" cy="0"/>
          <a:chOff x="0" y="0"/>
          <a:chExt cx="0" cy="0"/>
        </a:xfrm>
      </p:grpSpPr>
      <p:pic>
        <p:nvPicPr>
          <p:cNvPr id="671" name="Google Shape;671;p90"/>
          <p:cNvPicPr preferRelativeResize="0"/>
          <p:nvPr/>
        </p:nvPicPr>
        <p:blipFill>
          <a:blip r:embed="rId2">
            <a:alphaModFix/>
          </a:blip>
          <a:stretch>
            <a:fillRect/>
          </a:stretch>
        </p:blipFill>
        <p:spPr>
          <a:xfrm>
            <a:off x="7152175" y="4875550"/>
            <a:ext cx="1541202" cy="142200"/>
          </a:xfrm>
          <a:prstGeom prst="rect">
            <a:avLst/>
          </a:prstGeom>
          <a:noFill/>
          <a:ln>
            <a:noFill/>
          </a:ln>
        </p:spPr>
      </p:pic>
      <p:sp>
        <p:nvSpPr>
          <p:cNvPr id="672" name="Google Shape;672;p90"/>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673" name="Google Shape;673;p90"/>
          <p:cNvSpPr txBox="1"/>
          <p:nvPr/>
        </p:nvSpPr>
        <p:spPr>
          <a:xfrm>
            <a:off x="1270675" y="440000"/>
            <a:ext cx="4239300" cy="65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Poppins"/>
                <a:ea typeface="Poppins"/>
                <a:cs typeface="Poppins"/>
                <a:sym typeface="Poppins"/>
              </a:rPr>
              <a:t>One Good Thing</a:t>
            </a:r>
            <a:endParaRPr/>
          </a:p>
        </p:txBody>
      </p:sp>
      <p:pic>
        <p:nvPicPr>
          <p:cNvPr id="674" name="Google Shape;674;p90"/>
          <p:cNvPicPr preferRelativeResize="0"/>
          <p:nvPr/>
        </p:nvPicPr>
        <p:blipFill>
          <a:blip r:embed="rId3">
            <a:alphaModFix/>
          </a:blip>
          <a:stretch>
            <a:fillRect/>
          </a:stretch>
        </p:blipFill>
        <p:spPr>
          <a:xfrm>
            <a:off x="499050" y="439975"/>
            <a:ext cx="654950" cy="654950"/>
          </a:xfrm>
          <a:prstGeom prst="rect">
            <a:avLst/>
          </a:prstGeom>
          <a:noFill/>
          <a:ln>
            <a:noFill/>
          </a:ln>
        </p:spPr>
      </p:pic>
      <p:sp>
        <p:nvSpPr>
          <p:cNvPr id="675" name="Google Shape;675;p90"/>
          <p:cNvSpPr txBox="1"/>
          <p:nvPr/>
        </p:nvSpPr>
        <p:spPr>
          <a:xfrm>
            <a:off x="1050100" y="1332050"/>
            <a:ext cx="7204800" cy="2678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latin typeface="Poppins"/>
                <a:ea typeface="Poppins"/>
                <a:cs typeface="Poppins"/>
                <a:sym typeface="Poppins"/>
              </a:rPr>
              <a:t>Let’s reflect on today’s session. </a:t>
            </a:r>
            <a:r>
              <a:rPr lang="en" sz="1800">
                <a:solidFill>
                  <a:schemeClr val="dk1"/>
                </a:solidFill>
                <a:latin typeface="Poppins"/>
                <a:ea typeface="Poppins"/>
                <a:cs typeface="Poppins"/>
                <a:sym typeface="Poppins"/>
              </a:rPr>
              <a:t>Maybe you got a question answered, overcame a specific coding challenge, or learned how to do something completely new! </a:t>
            </a:r>
            <a:endParaRPr sz="1800">
              <a:solidFill>
                <a:schemeClr val="dk1"/>
              </a:solidFill>
              <a:latin typeface="Poppins"/>
              <a:ea typeface="Poppins"/>
              <a:cs typeface="Poppins"/>
              <a:sym typeface="Poppins"/>
            </a:endParaRPr>
          </a:p>
          <a:p>
            <a:pPr indent="0" lvl="0" marL="0" rtl="0" algn="l">
              <a:spcBef>
                <a:spcPts val="0"/>
              </a:spcBef>
              <a:spcAft>
                <a:spcPts val="0"/>
              </a:spcAft>
              <a:buNone/>
            </a:pPr>
            <a:r>
              <a:t/>
            </a:r>
            <a:endParaRPr sz="1800">
              <a:latin typeface="Poppins"/>
              <a:ea typeface="Poppins"/>
              <a:cs typeface="Poppins"/>
              <a:sym typeface="Poppins"/>
            </a:endParaRPr>
          </a:p>
          <a:p>
            <a:pPr indent="0" lvl="0" marL="0" rtl="0" algn="l">
              <a:spcBef>
                <a:spcPts val="0"/>
              </a:spcBef>
              <a:spcAft>
                <a:spcPts val="0"/>
              </a:spcAft>
              <a:buNone/>
            </a:pPr>
            <a:r>
              <a:t/>
            </a:r>
            <a:endParaRPr sz="1800">
              <a:latin typeface="Poppins"/>
              <a:ea typeface="Poppins"/>
              <a:cs typeface="Poppins"/>
              <a:sym typeface="Poppins"/>
            </a:endParaRPr>
          </a:p>
          <a:p>
            <a:pPr indent="0" lvl="0" marL="0" rtl="0" algn="l">
              <a:spcBef>
                <a:spcPts val="0"/>
              </a:spcBef>
              <a:spcAft>
                <a:spcPts val="0"/>
              </a:spcAft>
              <a:buNone/>
            </a:pPr>
            <a:r>
              <a:rPr b="1" lang="en" sz="1800">
                <a:latin typeface="Poppins"/>
                <a:ea typeface="Poppins"/>
                <a:cs typeface="Poppins"/>
                <a:sym typeface="Poppins"/>
              </a:rPr>
              <a:t>In the chat, share at least one good thing you’ve learned or experienced during the session today. </a:t>
            </a:r>
            <a:endParaRPr b="1" sz="1800">
              <a:latin typeface="Poppins"/>
              <a:ea typeface="Poppins"/>
              <a:cs typeface="Poppins"/>
              <a:sym typeface="Poppins"/>
            </a:endParaRPr>
          </a:p>
          <a:p>
            <a:pPr indent="0" lvl="0" marL="0" rtl="0" algn="l">
              <a:spcBef>
                <a:spcPts val="0"/>
              </a:spcBef>
              <a:spcAft>
                <a:spcPts val="0"/>
              </a:spcAft>
              <a:buNone/>
            </a:pPr>
            <a:r>
              <a:t/>
            </a:r>
            <a:endParaRPr b="1" sz="1800">
              <a:latin typeface="Poppins"/>
              <a:ea typeface="Poppins"/>
              <a:cs typeface="Poppins"/>
              <a:sym typeface="Poppins"/>
            </a:endParaRPr>
          </a:p>
          <a:p>
            <a:pPr indent="0" lvl="0" marL="0" rtl="0" algn="l">
              <a:spcBef>
                <a:spcPts val="0"/>
              </a:spcBef>
              <a:spcAft>
                <a:spcPts val="0"/>
              </a:spcAft>
              <a:buNone/>
            </a:pPr>
            <a:r>
              <a:rPr lang="en" sz="1800">
                <a:latin typeface="Poppins"/>
                <a:ea typeface="Poppins"/>
                <a:cs typeface="Poppins"/>
                <a:sym typeface="Poppins"/>
              </a:rPr>
              <a:t>Let’s celebrate together!</a:t>
            </a:r>
            <a:endParaRPr sz="1800">
              <a:latin typeface="Poppins"/>
              <a:ea typeface="Poppins"/>
              <a:cs typeface="Poppins"/>
              <a:sym typeface="Poppins"/>
            </a:endParaRPr>
          </a:p>
        </p:txBody>
      </p:sp>
      <p:pic>
        <p:nvPicPr>
          <p:cNvPr id="676" name="Google Shape;676;p90"/>
          <p:cNvPicPr preferRelativeResize="0"/>
          <p:nvPr/>
        </p:nvPicPr>
        <p:blipFill>
          <a:blip r:embed="rId4">
            <a:alphaModFix/>
          </a:blip>
          <a:stretch>
            <a:fillRect/>
          </a:stretch>
        </p:blipFill>
        <p:spPr>
          <a:xfrm>
            <a:off x="4137575" y="3564500"/>
            <a:ext cx="654950" cy="654950"/>
          </a:xfrm>
          <a:prstGeom prst="rect">
            <a:avLst/>
          </a:prstGeom>
          <a:noFill/>
          <a:ln>
            <a:noFill/>
          </a:ln>
        </p:spPr>
      </p:pic>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 - Section Card">
  <p:cSld name="CUSTOM_2">
    <p:spTree>
      <p:nvGrpSpPr>
        <p:cNvPr id="677" name="Shape 677"/>
        <p:cNvGrpSpPr/>
        <p:nvPr/>
      </p:nvGrpSpPr>
      <p:grpSpPr>
        <a:xfrm>
          <a:off x="0" y="0"/>
          <a:ext cx="0" cy="0"/>
          <a:chOff x="0" y="0"/>
          <a:chExt cx="0" cy="0"/>
        </a:xfrm>
      </p:grpSpPr>
      <p:pic>
        <p:nvPicPr>
          <p:cNvPr descr="Divider1.png" id="678" name="Google Shape;678;p91"/>
          <p:cNvPicPr preferRelativeResize="0"/>
          <p:nvPr/>
        </p:nvPicPr>
        <p:blipFill rotWithShape="1">
          <a:blip r:embed="rId2">
            <a:alphaModFix/>
          </a:blip>
          <a:srcRect b="0" l="0" r="0" t="0"/>
          <a:stretch/>
        </p:blipFill>
        <p:spPr>
          <a:xfrm>
            <a:off x="0" y="0"/>
            <a:ext cx="9144002" cy="5143501"/>
          </a:xfrm>
          <a:prstGeom prst="rect">
            <a:avLst/>
          </a:prstGeom>
          <a:noFill/>
          <a:ln>
            <a:noFill/>
          </a:ln>
        </p:spPr>
      </p:pic>
      <p:sp>
        <p:nvSpPr>
          <p:cNvPr id="679" name="Google Shape;679;p91"/>
          <p:cNvSpPr txBox="1"/>
          <p:nvPr>
            <p:ph type="title"/>
          </p:nvPr>
        </p:nvSpPr>
        <p:spPr>
          <a:xfrm>
            <a:off x="884825" y="2317200"/>
            <a:ext cx="3157800" cy="509100"/>
          </a:xfrm>
          <a:prstGeom prst="rect">
            <a:avLst/>
          </a:prstGeom>
          <a:solidFill>
            <a:srgbClr val="1B1C57"/>
          </a:solidFill>
          <a:ln cap="flat" cmpd="sng" w="228600">
            <a:solidFill>
              <a:srgbClr val="1B1C57"/>
            </a:solidFill>
            <a:prstDash val="solid"/>
            <a:round/>
            <a:headEnd len="sm" w="sm" type="none"/>
            <a:tailEnd len="sm" w="sm" type="none"/>
          </a:ln>
        </p:spPr>
        <p:txBody>
          <a:bodyPr anchorCtr="0" anchor="ctr" bIns="91425" lIns="91425" spcFirstLastPara="1" rIns="91425" wrap="square" tIns="91425">
            <a:noAutofit/>
          </a:bodyPr>
          <a:lstStyle>
            <a:lvl1pPr lvl="0">
              <a:spcBef>
                <a:spcPts val="0"/>
              </a:spcBef>
              <a:spcAft>
                <a:spcPts val="0"/>
              </a:spcAft>
              <a:buClr>
                <a:schemeClr val="lt1"/>
              </a:buClr>
              <a:buSzPts val="3200"/>
              <a:buFont typeface="Space Mono"/>
              <a:buNone/>
              <a:defRPr sz="3200">
                <a:solidFill>
                  <a:schemeClr val="lt1"/>
                </a:solidFill>
                <a:latin typeface="Space Mono"/>
                <a:ea typeface="Space Mono"/>
                <a:cs typeface="Space Mono"/>
                <a:sym typeface="Space Mono"/>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680" name="Google Shape;680;p91"/>
          <p:cNvSpPr txBox="1"/>
          <p:nvPr>
            <p:ph idx="1" type="subTitle"/>
          </p:nvPr>
        </p:nvSpPr>
        <p:spPr>
          <a:xfrm>
            <a:off x="785650" y="1770100"/>
            <a:ext cx="4127100" cy="388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spcBef>
                <a:spcPts val="0"/>
              </a:spcBef>
              <a:spcAft>
                <a:spcPts val="0"/>
              </a:spcAft>
              <a:buSzPts val="1400"/>
              <a:buFont typeface="Poppins"/>
              <a:buNone/>
              <a:defRPr>
                <a:latin typeface="Poppins"/>
                <a:ea typeface="Poppins"/>
                <a:cs typeface="Poppins"/>
                <a:sym typeface="Poppins"/>
              </a:defRPr>
            </a:lvl2pPr>
            <a:lvl3pPr lvl="2">
              <a:spcBef>
                <a:spcPts val="1600"/>
              </a:spcBef>
              <a:spcAft>
                <a:spcPts val="0"/>
              </a:spcAft>
              <a:buSzPts val="1400"/>
              <a:buFont typeface="Poppins"/>
              <a:buNone/>
              <a:defRPr>
                <a:latin typeface="Poppins"/>
                <a:ea typeface="Poppins"/>
                <a:cs typeface="Poppins"/>
                <a:sym typeface="Poppins"/>
              </a:defRPr>
            </a:lvl3pPr>
            <a:lvl4pPr lvl="3">
              <a:spcBef>
                <a:spcPts val="1600"/>
              </a:spcBef>
              <a:spcAft>
                <a:spcPts val="0"/>
              </a:spcAft>
              <a:buSzPts val="1400"/>
              <a:buFont typeface="Poppins"/>
              <a:buNone/>
              <a:defRPr>
                <a:latin typeface="Poppins"/>
                <a:ea typeface="Poppins"/>
                <a:cs typeface="Poppins"/>
                <a:sym typeface="Poppins"/>
              </a:defRPr>
            </a:lvl4pPr>
            <a:lvl5pPr lvl="4">
              <a:spcBef>
                <a:spcPts val="1600"/>
              </a:spcBef>
              <a:spcAft>
                <a:spcPts val="0"/>
              </a:spcAft>
              <a:buSzPts val="1400"/>
              <a:buFont typeface="Poppins"/>
              <a:buNone/>
              <a:defRPr>
                <a:latin typeface="Poppins"/>
                <a:ea typeface="Poppins"/>
                <a:cs typeface="Poppins"/>
                <a:sym typeface="Poppins"/>
              </a:defRPr>
            </a:lvl5pPr>
            <a:lvl6pPr lvl="5">
              <a:spcBef>
                <a:spcPts val="1600"/>
              </a:spcBef>
              <a:spcAft>
                <a:spcPts val="0"/>
              </a:spcAft>
              <a:buSzPts val="1400"/>
              <a:buFont typeface="Poppins"/>
              <a:buNone/>
              <a:defRPr>
                <a:latin typeface="Poppins"/>
                <a:ea typeface="Poppins"/>
                <a:cs typeface="Poppins"/>
                <a:sym typeface="Poppins"/>
              </a:defRPr>
            </a:lvl6pPr>
            <a:lvl7pPr lvl="6">
              <a:spcBef>
                <a:spcPts val="1600"/>
              </a:spcBef>
              <a:spcAft>
                <a:spcPts val="0"/>
              </a:spcAft>
              <a:buSzPts val="1400"/>
              <a:buFont typeface="Poppins"/>
              <a:buNone/>
              <a:defRPr>
                <a:latin typeface="Poppins"/>
                <a:ea typeface="Poppins"/>
                <a:cs typeface="Poppins"/>
                <a:sym typeface="Poppins"/>
              </a:defRPr>
            </a:lvl7pPr>
            <a:lvl8pPr lvl="7">
              <a:spcBef>
                <a:spcPts val="1600"/>
              </a:spcBef>
              <a:spcAft>
                <a:spcPts val="0"/>
              </a:spcAft>
              <a:buSzPts val="1400"/>
              <a:buFont typeface="Poppins"/>
              <a:buNone/>
              <a:defRPr>
                <a:latin typeface="Poppins"/>
                <a:ea typeface="Poppins"/>
                <a:cs typeface="Poppins"/>
                <a:sym typeface="Poppins"/>
              </a:defRPr>
            </a:lvl8pPr>
            <a:lvl9pPr lvl="8">
              <a:spcBef>
                <a:spcPts val="1600"/>
              </a:spcBef>
              <a:spcAft>
                <a:spcPts val="1600"/>
              </a:spcAft>
              <a:buSzPts val="1400"/>
              <a:buFont typeface="Poppins"/>
              <a:buNone/>
              <a:defRPr>
                <a:latin typeface="Poppins"/>
                <a:ea typeface="Poppins"/>
                <a:cs typeface="Poppins"/>
                <a:sym typeface="Poppins"/>
              </a:defRPr>
            </a:lvl9pPr>
          </a:lstStyle>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1 - Main Idea">
  <p:cSld name="CUSTOM_5">
    <p:spTree>
      <p:nvGrpSpPr>
        <p:cNvPr id="681" name="Shape 681"/>
        <p:cNvGrpSpPr/>
        <p:nvPr/>
      </p:nvGrpSpPr>
      <p:grpSpPr>
        <a:xfrm>
          <a:off x="0" y="0"/>
          <a:ext cx="0" cy="0"/>
          <a:chOff x="0" y="0"/>
          <a:chExt cx="0" cy="0"/>
        </a:xfrm>
      </p:grpSpPr>
      <p:pic>
        <p:nvPicPr>
          <p:cNvPr id="682" name="Google Shape;682;p92"/>
          <p:cNvPicPr preferRelativeResize="0"/>
          <p:nvPr/>
        </p:nvPicPr>
        <p:blipFill rotWithShape="1">
          <a:blip r:embed="rId2">
            <a:alphaModFix/>
          </a:blip>
          <a:srcRect b="0" l="0" r="0" t="1224"/>
          <a:stretch/>
        </p:blipFill>
        <p:spPr>
          <a:xfrm>
            <a:off x="0" y="0"/>
            <a:ext cx="9144000" cy="5143500"/>
          </a:xfrm>
          <a:prstGeom prst="rect">
            <a:avLst/>
          </a:prstGeom>
          <a:noFill/>
          <a:ln>
            <a:noFill/>
          </a:ln>
        </p:spPr>
      </p:pic>
      <p:pic>
        <p:nvPicPr>
          <p:cNvPr id="683" name="Google Shape;683;p92"/>
          <p:cNvPicPr preferRelativeResize="0"/>
          <p:nvPr/>
        </p:nvPicPr>
        <p:blipFill>
          <a:blip r:embed="rId3">
            <a:alphaModFix/>
          </a:blip>
          <a:stretch>
            <a:fillRect/>
          </a:stretch>
        </p:blipFill>
        <p:spPr>
          <a:xfrm>
            <a:off x="539025" y="474201"/>
            <a:ext cx="3657599" cy="3657599"/>
          </a:xfrm>
          <a:prstGeom prst="rect">
            <a:avLst/>
          </a:prstGeom>
          <a:noFill/>
          <a:ln>
            <a:noFill/>
          </a:ln>
        </p:spPr>
      </p:pic>
      <p:sp>
        <p:nvSpPr>
          <p:cNvPr id="684" name="Google Shape;684;p92"/>
          <p:cNvSpPr/>
          <p:nvPr/>
        </p:nvSpPr>
        <p:spPr>
          <a:xfrm>
            <a:off x="914400" y="1656900"/>
            <a:ext cx="7315200" cy="1829700"/>
          </a:xfrm>
          <a:prstGeom prst="roundRect">
            <a:avLst>
              <a:gd fmla="val 16667" name="adj"/>
            </a:avLst>
          </a:prstGeom>
          <a:solidFill>
            <a:srgbClr val="1B1C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92"/>
          <p:cNvSpPr txBox="1"/>
          <p:nvPr>
            <p:ph type="title"/>
          </p:nvPr>
        </p:nvSpPr>
        <p:spPr>
          <a:xfrm>
            <a:off x="914400" y="1656900"/>
            <a:ext cx="7315200" cy="1829700"/>
          </a:xfrm>
          <a:prstGeom prst="rect">
            <a:avLst/>
          </a:prstGeom>
        </p:spPr>
        <p:txBody>
          <a:bodyPr anchorCtr="0" anchor="ctr" bIns="91425" lIns="274300" spcFirstLastPara="1" rIns="274300" wrap="square" tIns="91425">
            <a:noAutofit/>
          </a:bodyPr>
          <a:lstStyle>
            <a:lvl1pPr lvl="0">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1pPr>
            <a:lvl2pPr lvl="1">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2pPr>
            <a:lvl3pPr lvl="2">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3pPr>
            <a:lvl4pPr lvl="3">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4pPr>
            <a:lvl5pPr lvl="4">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5pPr>
            <a:lvl6pPr lvl="5">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6pPr>
            <a:lvl7pPr lvl="6">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7pPr>
            <a:lvl8pPr lvl="7">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8pPr>
            <a:lvl9pPr lvl="8">
              <a:spcBef>
                <a:spcPts val="0"/>
              </a:spcBef>
              <a:spcAft>
                <a:spcPts val="0"/>
              </a:spcAft>
              <a:buClr>
                <a:schemeClr val="lt1"/>
              </a:buClr>
              <a:buSzPts val="2400"/>
              <a:buFont typeface="Space Mono"/>
              <a:buNone/>
              <a:defRPr sz="2400">
                <a:solidFill>
                  <a:schemeClr val="lt1"/>
                </a:solidFill>
                <a:latin typeface="Space Mono"/>
                <a:ea typeface="Space Mono"/>
                <a:cs typeface="Space Mono"/>
                <a:sym typeface="Space Mono"/>
              </a:defRPr>
            </a:lvl9pPr>
          </a:lstStyle>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 - Background Card">
  <p:cSld name="CUSTOM_5_1">
    <p:spTree>
      <p:nvGrpSpPr>
        <p:cNvPr id="686" name="Shape 686"/>
        <p:cNvGrpSpPr/>
        <p:nvPr/>
      </p:nvGrpSpPr>
      <p:grpSpPr>
        <a:xfrm>
          <a:off x="0" y="0"/>
          <a:ext cx="0" cy="0"/>
          <a:chOff x="0" y="0"/>
          <a:chExt cx="0" cy="0"/>
        </a:xfrm>
      </p:grpSpPr>
      <p:pic>
        <p:nvPicPr>
          <p:cNvPr id="687" name="Google Shape;687;p93"/>
          <p:cNvPicPr preferRelativeResize="0"/>
          <p:nvPr/>
        </p:nvPicPr>
        <p:blipFill rotWithShape="1">
          <a:blip r:embed="rId2">
            <a:alphaModFix/>
          </a:blip>
          <a:srcRect b="29727" l="20060" r="22062" t="37150"/>
          <a:stretch/>
        </p:blipFill>
        <p:spPr>
          <a:xfrm>
            <a:off x="0" y="0"/>
            <a:ext cx="9144003" cy="5143502"/>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688" name="Shape 688"/>
        <p:cNvGrpSpPr/>
        <p:nvPr/>
      </p:nvGrpSpPr>
      <p:grpSpPr>
        <a:xfrm>
          <a:off x="0" y="0"/>
          <a:ext cx="0" cy="0"/>
          <a:chOff x="0" y="0"/>
          <a:chExt cx="0" cy="0"/>
        </a:xfrm>
      </p:grpSpPr>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 Glows &amp; Grows">
  <p:cSld name="CUSTOM_1_1_1_2">
    <p:spTree>
      <p:nvGrpSpPr>
        <p:cNvPr id="689" name="Shape 689"/>
        <p:cNvGrpSpPr/>
        <p:nvPr/>
      </p:nvGrpSpPr>
      <p:grpSpPr>
        <a:xfrm>
          <a:off x="0" y="0"/>
          <a:ext cx="0" cy="0"/>
          <a:chOff x="0" y="0"/>
          <a:chExt cx="0" cy="0"/>
        </a:xfrm>
      </p:grpSpPr>
      <p:grpSp>
        <p:nvGrpSpPr>
          <p:cNvPr id="690" name="Google Shape;690;p95"/>
          <p:cNvGrpSpPr/>
          <p:nvPr/>
        </p:nvGrpSpPr>
        <p:grpSpPr>
          <a:xfrm>
            <a:off x="6262100" y="-3850"/>
            <a:ext cx="2886900" cy="485125"/>
            <a:chOff x="6262100" y="-3850"/>
            <a:chExt cx="2886900" cy="485125"/>
          </a:xfrm>
        </p:grpSpPr>
        <p:pic>
          <p:nvPicPr>
            <p:cNvPr descr="1.png" id="691" name="Google Shape;691;p95"/>
            <p:cNvPicPr preferRelativeResize="0"/>
            <p:nvPr/>
          </p:nvPicPr>
          <p:blipFill rotWithShape="1">
            <a:blip r:embed="rId2">
              <a:alphaModFix/>
            </a:blip>
            <a:srcRect b="88506" l="21895" r="16532" t="0"/>
            <a:stretch/>
          </p:blipFill>
          <p:spPr>
            <a:xfrm rot="10800000">
              <a:off x="6539872" y="1"/>
              <a:ext cx="2609128" cy="481274"/>
            </a:xfrm>
            <a:prstGeom prst="rect">
              <a:avLst/>
            </a:prstGeom>
            <a:noFill/>
            <a:ln>
              <a:noFill/>
            </a:ln>
          </p:spPr>
        </p:pic>
        <p:pic>
          <p:nvPicPr>
            <p:cNvPr descr="Image" id="692" name="Google Shape;692;p95"/>
            <p:cNvPicPr preferRelativeResize="0"/>
            <p:nvPr/>
          </p:nvPicPr>
          <p:blipFill rotWithShape="1">
            <a:blip r:embed="rId3">
              <a:alphaModFix/>
            </a:blip>
            <a:srcRect b="54291" l="0" r="0" t="36404"/>
            <a:stretch/>
          </p:blipFill>
          <p:spPr>
            <a:xfrm>
              <a:off x="6262100" y="-3850"/>
              <a:ext cx="1898600" cy="176650"/>
            </a:xfrm>
            <a:prstGeom prst="rect">
              <a:avLst/>
            </a:prstGeom>
            <a:noFill/>
            <a:ln>
              <a:noFill/>
            </a:ln>
          </p:spPr>
        </p:pic>
      </p:grpSp>
      <p:pic>
        <p:nvPicPr>
          <p:cNvPr descr="1.png" id="693" name="Google Shape;693;p95"/>
          <p:cNvPicPr preferRelativeResize="0"/>
          <p:nvPr/>
        </p:nvPicPr>
        <p:blipFill rotWithShape="1">
          <a:blip r:embed="rId2">
            <a:alphaModFix/>
          </a:blip>
          <a:srcRect b="0" l="29745" r="0" t="86858"/>
          <a:stretch/>
        </p:blipFill>
        <p:spPr>
          <a:xfrm rot="-5400000">
            <a:off x="-1232301" y="3379801"/>
            <a:ext cx="2977026" cy="550273"/>
          </a:xfrm>
          <a:prstGeom prst="rect">
            <a:avLst/>
          </a:prstGeom>
          <a:noFill/>
          <a:ln>
            <a:noFill/>
          </a:ln>
        </p:spPr>
      </p:pic>
      <p:pic>
        <p:nvPicPr>
          <p:cNvPr descr="Image" id="694" name="Google Shape;694;p95"/>
          <p:cNvPicPr preferRelativeResize="0"/>
          <p:nvPr/>
        </p:nvPicPr>
        <p:blipFill rotWithShape="1">
          <a:blip r:embed="rId3">
            <a:alphaModFix/>
          </a:blip>
          <a:srcRect b="0" l="73812" r="0" t="0"/>
          <a:stretch/>
        </p:blipFill>
        <p:spPr>
          <a:xfrm>
            <a:off x="6" y="2067125"/>
            <a:ext cx="497200" cy="1898600"/>
          </a:xfrm>
          <a:prstGeom prst="rect">
            <a:avLst/>
          </a:prstGeom>
          <a:noFill/>
          <a:ln>
            <a:noFill/>
          </a:ln>
        </p:spPr>
      </p:pic>
      <p:pic>
        <p:nvPicPr>
          <p:cNvPr id="695" name="Google Shape;695;p95"/>
          <p:cNvPicPr preferRelativeResize="0"/>
          <p:nvPr/>
        </p:nvPicPr>
        <p:blipFill>
          <a:blip r:embed="rId4">
            <a:alphaModFix/>
          </a:blip>
          <a:stretch>
            <a:fillRect/>
          </a:stretch>
        </p:blipFill>
        <p:spPr>
          <a:xfrm>
            <a:off x="7152175" y="4875550"/>
            <a:ext cx="1541202" cy="142200"/>
          </a:xfrm>
          <a:prstGeom prst="rect">
            <a:avLst/>
          </a:prstGeom>
          <a:noFill/>
          <a:ln>
            <a:noFill/>
          </a:ln>
        </p:spPr>
      </p:pic>
      <p:sp>
        <p:nvSpPr>
          <p:cNvPr id="696" name="Google Shape;696;p95"/>
          <p:cNvSpPr txBox="1"/>
          <p:nvPr>
            <p:ph idx="12" type="sldNum"/>
          </p:nvPr>
        </p:nvSpPr>
        <p:spPr>
          <a:xfrm>
            <a:off x="8543625" y="4795150"/>
            <a:ext cx="548700" cy="303000"/>
          </a:xfrm>
          <a:prstGeom prst="rect">
            <a:avLst/>
          </a:prstGeom>
          <a:noFill/>
          <a:ln>
            <a:noFill/>
          </a:ln>
        </p:spPr>
        <p:txBody>
          <a:bodyPr anchorCtr="0" anchor="ctr" bIns="91425" lIns="91425" spcFirstLastPara="1" rIns="91425" wrap="square" tIns="91425">
            <a:noAutofit/>
          </a:bodyPr>
          <a:lstStyle>
            <a:lvl1pPr lvl="0" algn="r">
              <a:buNone/>
              <a:defRPr sz="1000">
                <a:latin typeface="Poppins"/>
                <a:ea typeface="Poppins"/>
                <a:cs typeface="Poppins"/>
                <a:sym typeface="Poppins"/>
              </a:defRPr>
            </a:lvl1pPr>
            <a:lvl2pPr lvl="1" algn="r">
              <a:buNone/>
              <a:defRPr sz="1000">
                <a:latin typeface="Poppins"/>
                <a:ea typeface="Poppins"/>
                <a:cs typeface="Poppins"/>
                <a:sym typeface="Poppins"/>
              </a:defRPr>
            </a:lvl2pPr>
            <a:lvl3pPr lvl="2" algn="r">
              <a:buNone/>
              <a:defRPr sz="1000">
                <a:latin typeface="Poppins"/>
                <a:ea typeface="Poppins"/>
                <a:cs typeface="Poppins"/>
                <a:sym typeface="Poppins"/>
              </a:defRPr>
            </a:lvl3pPr>
            <a:lvl4pPr lvl="3" algn="r">
              <a:buNone/>
              <a:defRPr sz="1000">
                <a:latin typeface="Poppins"/>
                <a:ea typeface="Poppins"/>
                <a:cs typeface="Poppins"/>
                <a:sym typeface="Poppins"/>
              </a:defRPr>
            </a:lvl4pPr>
            <a:lvl5pPr lvl="4" algn="r">
              <a:buNone/>
              <a:defRPr sz="1000">
                <a:latin typeface="Poppins"/>
                <a:ea typeface="Poppins"/>
                <a:cs typeface="Poppins"/>
                <a:sym typeface="Poppins"/>
              </a:defRPr>
            </a:lvl5pPr>
            <a:lvl6pPr lvl="5" algn="r">
              <a:buNone/>
              <a:defRPr sz="1000">
                <a:latin typeface="Poppins"/>
                <a:ea typeface="Poppins"/>
                <a:cs typeface="Poppins"/>
                <a:sym typeface="Poppins"/>
              </a:defRPr>
            </a:lvl6pPr>
            <a:lvl7pPr lvl="6" algn="r">
              <a:buNone/>
              <a:defRPr sz="1000">
                <a:latin typeface="Poppins"/>
                <a:ea typeface="Poppins"/>
                <a:cs typeface="Poppins"/>
                <a:sym typeface="Poppins"/>
              </a:defRPr>
            </a:lvl7pPr>
            <a:lvl8pPr lvl="7" algn="r">
              <a:buNone/>
              <a:defRPr sz="1000">
                <a:latin typeface="Poppins"/>
                <a:ea typeface="Poppins"/>
                <a:cs typeface="Poppins"/>
                <a:sym typeface="Poppins"/>
              </a:defRPr>
            </a:lvl8pPr>
            <a:lvl9pPr lvl="8" algn="r">
              <a:buNone/>
              <a:defRPr sz="1000">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697" name="Google Shape;697;p95"/>
          <p:cNvSpPr txBox="1"/>
          <p:nvPr/>
        </p:nvSpPr>
        <p:spPr>
          <a:xfrm>
            <a:off x="1034475" y="1532576"/>
            <a:ext cx="3269400" cy="2976900"/>
          </a:xfrm>
          <a:prstGeom prst="rect">
            <a:avLst/>
          </a:prstGeom>
          <a:solidFill>
            <a:srgbClr val="FFEEFF"/>
          </a:solidFill>
          <a:ln cap="flat" cmpd="sng" w="152400">
            <a:solidFill>
              <a:srgbClr val="FFEEF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b="1" sz="1800">
              <a:latin typeface="Poppins"/>
              <a:ea typeface="Poppins"/>
              <a:cs typeface="Poppins"/>
              <a:sym typeface="Poppins"/>
            </a:endParaRPr>
          </a:p>
          <a:p>
            <a:pPr indent="0" lvl="0" marL="0" rtl="0" algn="ctr">
              <a:spcBef>
                <a:spcPts val="0"/>
              </a:spcBef>
              <a:spcAft>
                <a:spcPts val="1000"/>
              </a:spcAft>
              <a:buNone/>
            </a:pPr>
            <a:r>
              <a:rPr b="1" lang="en" sz="1800">
                <a:latin typeface="Poppins"/>
                <a:ea typeface="Poppins"/>
                <a:cs typeface="Poppins"/>
                <a:sym typeface="Poppins"/>
              </a:rPr>
              <a:t>Glows</a:t>
            </a:r>
            <a:endParaRPr sz="1800">
              <a:latin typeface="Poppins"/>
              <a:ea typeface="Poppins"/>
              <a:cs typeface="Poppins"/>
              <a:sym typeface="Poppins"/>
            </a:endParaRPr>
          </a:p>
        </p:txBody>
      </p:sp>
      <p:sp>
        <p:nvSpPr>
          <p:cNvPr id="698" name="Google Shape;698;p95"/>
          <p:cNvSpPr txBox="1"/>
          <p:nvPr/>
        </p:nvSpPr>
        <p:spPr>
          <a:xfrm>
            <a:off x="4840125" y="1532578"/>
            <a:ext cx="3269400" cy="2976900"/>
          </a:xfrm>
          <a:prstGeom prst="rect">
            <a:avLst/>
          </a:prstGeom>
          <a:solidFill>
            <a:srgbClr val="D7FFEE"/>
          </a:solidFill>
          <a:ln cap="flat" cmpd="sng" w="152400">
            <a:solidFill>
              <a:srgbClr val="D7FFEE"/>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b="1" sz="1800">
              <a:latin typeface="Poppins"/>
              <a:ea typeface="Poppins"/>
              <a:cs typeface="Poppins"/>
              <a:sym typeface="Poppins"/>
            </a:endParaRPr>
          </a:p>
          <a:p>
            <a:pPr indent="0" lvl="0" marL="0" rtl="0" algn="ctr">
              <a:spcBef>
                <a:spcPts val="0"/>
              </a:spcBef>
              <a:spcAft>
                <a:spcPts val="1000"/>
              </a:spcAft>
              <a:buNone/>
            </a:pPr>
            <a:r>
              <a:rPr b="1" lang="en" sz="1800">
                <a:latin typeface="Poppins"/>
                <a:ea typeface="Poppins"/>
                <a:cs typeface="Poppins"/>
                <a:sym typeface="Poppins"/>
              </a:rPr>
              <a:t>Grows</a:t>
            </a:r>
            <a:endParaRPr sz="1800">
              <a:latin typeface="Poppins"/>
              <a:ea typeface="Poppins"/>
              <a:cs typeface="Poppins"/>
              <a:sym typeface="Poppins"/>
            </a:endParaRPr>
          </a:p>
        </p:txBody>
      </p:sp>
      <p:pic>
        <p:nvPicPr>
          <p:cNvPr id="699" name="Google Shape;699;p95"/>
          <p:cNvPicPr preferRelativeResize="0"/>
          <p:nvPr/>
        </p:nvPicPr>
        <p:blipFill>
          <a:blip r:embed="rId5">
            <a:alphaModFix/>
          </a:blip>
          <a:stretch>
            <a:fillRect/>
          </a:stretch>
        </p:blipFill>
        <p:spPr>
          <a:xfrm>
            <a:off x="2341525" y="1080163"/>
            <a:ext cx="655300" cy="655300"/>
          </a:xfrm>
          <a:prstGeom prst="rect">
            <a:avLst/>
          </a:prstGeom>
          <a:noFill/>
          <a:ln>
            <a:noFill/>
          </a:ln>
        </p:spPr>
      </p:pic>
      <p:pic>
        <p:nvPicPr>
          <p:cNvPr id="700" name="Google Shape;700;p95"/>
          <p:cNvPicPr preferRelativeResize="0"/>
          <p:nvPr/>
        </p:nvPicPr>
        <p:blipFill>
          <a:blip r:embed="rId6">
            <a:alphaModFix/>
          </a:blip>
          <a:stretch>
            <a:fillRect/>
          </a:stretch>
        </p:blipFill>
        <p:spPr>
          <a:xfrm>
            <a:off x="6147175" y="1080162"/>
            <a:ext cx="655300" cy="655300"/>
          </a:xfrm>
          <a:prstGeom prst="rect">
            <a:avLst/>
          </a:prstGeom>
          <a:noFill/>
          <a:ln>
            <a:noFill/>
          </a:ln>
        </p:spPr>
      </p:pic>
      <p:sp>
        <p:nvSpPr>
          <p:cNvPr id="701" name="Google Shape;701;p95"/>
          <p:cNvSpPr txBox="1"/>
          <p:nvPr/>
        </p:nvSpPr>
        <p:spPr>
          <a:xfrm>
            <a:off x="452400" y="481263"/>
            <a:ext cx="8239200" cy="57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latin typeface="Space Mono"/>
                <a:ea typeface="Space Mono"/>
                <a:cs typeface="Space Mono"/>
                <a:sym typeface="Space Mono"/>
              </a:rPr>
              <a:t>Your Feedback</a:t>
            </a:r>
            <a:endParaRPr b="1" sz="2400">
              <a:solidFill>
                <a:srgbClr val="000000"/>
              </a:solidFill>
              <a:latin typeface="Space Mono"/>
              <a:ea typeface="Space Mono"/>
              <a:cs typeface="Space Mono"/>
              <a:sym typeface="Space Mono"/>
            </a:endParaRPr>
          </a:p>
        </p:txBody>
      </p:sp>
      <p:sp>
        <p:nvSpPr>
          <p:cNvPr id="702" name="Google Shape;702;p95"/>
          <p:cNvSpPr txBox="1"/>
          <p:nvPr>
            <p:ph idx="1" type="subTitle"/>
          </p:nvPr>
        </p:nvSpPr>
        <p:spPr>
          <a:xfrm>
            <a:off x="1182525" y="2247950"/>
            <a:ext cx="2967300" cy="2189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spcBef>
                <a:spcPts val="1600"/>
              </a:spcBef>
              <a:spcAft>
                <a:spcPts val="1600"/>
              </a:spcAft>
              <a:buClr>
                <a:schemeClr val="dk1"/>
              </a:buClr>
              <a:buSzPts val="1800"/>
              <a:buFont typeface="Poppins"/>
              <a:buNone/>
              <a:defRPr sz="1800">
                <a:solidFill>
                  <a:schemeClr val="dk1"/>
                </a:solidFill>
                <a:latin typeface="Poppins"/>
                <a:ea typeface="Poppins"/>
                <a:cs typeface="Poppins"/>
                <a:sym typeface="Poppins"/>
              </a:defRPr>
            </a:lvl9pPr>
          </a:lstStyle>
          <a:p/>
        </p:txBody>
      </p:sp>
      <p:sp>
        <p:nvSpPr>
          <p:cNvPr id="703" name="Google Shape;703;p95"/>
          <p:cNvSpPr txBox="1"/>
          <p:nvPr>
            <p:ph idx="2" type="subTitle"/>
          </p:nvPr>
        </p:nvSpPr>
        <p:spPr>
          <a:xfrm>
            <a:off x="4991175" y="2247950"/>
            <a:ext cx="2967300" cy="2189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800"/>
              <a:buFont typeface="Poppins"/>
              <a:buNone/>
              <a:defRPr>
                <a:solidFill>
                  <a:schemeClr val="dk1"/>
                </a:solidFill>
                <a:latin typeface="Poppins"/>
                <a:ea typeface="Poppins"/>
                <a:cs typeface="Poppins"/>
                <a:sym typeface="Poppins"/>
              </a:defRPr>
            </a:lvl1pPr>
            <a:lvl2pPr lvl="1">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2pPr>
            <a:lvl3pPr lvl="2">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3pPr>
            <a:lvl4pPr lvl="3">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4pPr>
            <a:lvl5pPr lvl="4">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5pPr>
            <a:lvl6pPr lvl="5">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6pPr>
            <a:lvl7pPr lvl="6">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7pPr>
            <a:lvl8pPr lvl="7">
              <a:spcBef>
                <a:spcPts val="1600"/>
              </a:spcBef>
              <a:spcAft>
                <a:spcPts val="0"/>
              </a:spcAft>
              <a:buClr>
                <a:schemeClr val="dk1"/>
              </a:buClr>
              <a:buSzPts val="1800"/>
              <a:buFont typeface="Poppins"/>
              <a:buNone/>
              <a:defRPr sz="1800">
                <a:solidFill>
                  <a:schemeClr val="dk1"/>
                </a:solidFill>
                <a:latin typeface="Poppins"/>
                <a:ea typeface="Poppins"/>
                <a:cs typeface="Poppins"/>
                <a:sym typeface="Poppins"/>
              </a:defRPr>
            </a:lvl8pPr>
            <a:lvl9pPr lvl="8">
              <a:spcBef>
                <a:spcPts val="1600"/>
              </a:spcBef>
              <a:spcAft>
                <a:spcPts val="1600"/>
              </a:spcAft>
              <a:buClr>
                <a:schemeClr val="dk1"/>
              </a:buClr>
              <a:buSzPts val="1800"/>
              <a:buFont typeface="Poppins"/>
              <a:buNone/>
              <a:defRPr sz="1800">
                <a:solidFill>
                  <a:schemeClr val="dk1"/>
                </a:solidFill>
                <a:latin typeface="Poppins"/>
                <a:ea typeface="Poppins"/>
                <a:cs typeface="Poppins"/>
                <a:sym typeface="Poppins"/>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1.xml"/><Relationship Id="rId22" Type="http://schemas.openxmlformats.org/officeDocument/2006/relationships/slideLayout" Target="../slideLayouts/slideLayout33.xml"/><Relationship Id="rId21" Type="http://schemas.openxmlformats.org/officeDocument/2006/relationships/slideLayout" Target="../slideLayouts/slideLayout32.xml"/><Relationship Id="rId24" Type="http://schemas.openxmlformats.org/officeDocument/2006/relationships/slideLayout" Target="../slideLayouts/slideLayout35.xml"/><Relationship Id="rId23" Type="http://schemas.openxmlformats.org/officeDocument/2006/relationships/slideLayout" Target="../slideLayouts/slideLayout34.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26" Type="http://schemas.openxmlformats.org/officeDocument/2006/relationships/slideLayout" Target="../slideLayouts/slideLayout37.xml"/><Relationship Id="rId25" Type="http://schemas.openxmlformats.org/officeDocument/2006/relationships/slideLayout" Target="../slideLayouts/slideLayout36.xml"/><Relationship Id="rId28" Type="http://schemas.openxmlformats.org/officeDocument/2006/relationships/theme" Target="../theme/theme2.xml"/><Relationship Id="rId27" Type="http://schemas.openxmlformats.org/officeDocument/2006/relationships/slideLayout" Target="../slideLayouts/slideLayout38.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19" Type="http://schemas.openxmlformats.org/officeDocument/2006/relationships/slideLayout" Target="../slideLayouts/slideLayout30.xml"/><Relationship Id="rId18" Type="http://schemas.openxmlformats.org/officeDocument/2006/relationships/slideLayout" Target="../slideLayouts/slideLayout29.xml"/></Relationships>
</file>

<file path=ppt/slideMasters/_rels/slideMaster3.xml.rels><?xml version="1.0" encoding="UTF-8" standalone="yes"?><Relationships xmlns="http://schemas.openxmlformats.org/package/2006/relationships"><Relationship Id="rId20" Type="http://schemas.openxmlformats.org/officeDocument/2006/relationships/slideLayout" Target="../slideLayouts/slideLayout58.xml"/><Relationship Id="rId22" Type="http://schemas.openxmlformats.org/officeDocument/2006/relationships/slideLayout" Target="../slideLayouts/slideLayout60.xml"/><Relationship Id="rId21" Type="http://schemas.openxmlformats.org/officeDocument/2006/relationships/slideLayout" Target="../slideLayouts/slideLayout59.xml"/><Relationship Id="rId24" Type="http://schemas.openxmlformats.org/officeDocument/2006/relationships/slideLayout" Target="../slideLayouts/slideLayout62.xml"/><Relationship Id="rId23" Type="http://schemas.openxmlformats.org/officeDocument/2006/relationships/slideLayout" Target="../slideLayouts/slideLayout61.xml"/><Relationship Id="rId1" Type="http://schemas.openxmlformats.org/officeDocument/2006/relationships/slideLayout" Target="../slideLayouts/slideLayout39.xml"/><Relationship Id="rId2" Type="http://schemas.openxmlformats.org/officeDocument/2006/relationships/slideLayout" Target="../slideLayouts/slideLayout40.xml"/><Relationship Id="rId3" Type="http://schemas.openxmlformats.org/officeDocument/2006/relationships/slideLayout" Target="../slideLayouts/slideLayout41.xml"/><Relationship Id="rId4" Type="http://schemas.openxmlformats.org/officeDocument/2006/relationships/slideLayout" Target="../slideLayouts/slideLayout42.xml"/><Relationship Id="rId9" Type="http://schemas.openxmlformats.org/officeDocument/2006/relationships/slideLayout" Target="../slideLayouts/slideLayout47.xml"/><Relationship Id="rId26" Type="http://schemas.openxmlformats.org/officeDocument/2006/relationships/slideLayout" Target="../slideLayouts/slideLayout64.xml"/><Relationship Id="rId25" Type="http://schemas.openxmlformats.org/officeDocument/2006/relationships/slideLayout" Target="../slideLayouts/slideLayout63.xml"/><Relationship Id="rId28" Type="http://schemas.openxmlformats.org/officeDocument/2006/relationships/theme" Target="../theme/theme3.xml"/><Relationship Id="rId27" Type="http://schemas.openxmlformats.org/officeDocument/2006/relationships/slideLayout" Target="../slideLayouts/slideLayout65.xml"/><Relationship Id="rId5" Type="http://schemas.openxmlformats.org/officeDocument/2006/relationships/slideLayout" Target="../slideLayouts/slideLayout43.xml"/><Relationship Id="rId6" Type="http://schemas.openxmlformats.org/officeDocument/2006/relationships/slideLayout" Target="../slideLayouts/slideLayout44.xml"/><Relationship Id="rId7" Type="http://schemas.openxmlformats.org/officeDocument/2006/relationships/slideLayout" Target="../slideLayouts/slideLayout45.xml"/><Relationship Id="rId8" Type="http://schemas.openxmlformats.org/officeDocument/2006/relationships/slideLayout" Target="../slideLayouts/slideLayout46.xml"/><Relationship Id="rId11" Type="http://schemas.openxmlformats.org/officeDocument/2006/relationships/slideLayout" Target="../slideLayouts/slideLayout49.xml"/><Relationship Id="rId10" Type="http://schemas.openxmlformats.org/officeDocument/2006/relationships/slideLayout" Target="../slideLayouts/slideLayout48.xml"/><Relationship Id="rId13" Type="http://schemas.openxmlformats.org/officeDocument/2006/relationships/slideLayout" Target="../slideLayouts/slideLayout51.xml"/><Relationship Id="rId12" Type="http://schemas.openxmlformats.org/officeDocument/2006/relationships/slideLayout" Target="../slideLayouts/slideLayout50.xml"/><Relationship Id="rId15" Type="http://schemas.openxmlformats.org/officeDocument/2006/relationships/slideLayout" Target="../slideLayouts/slideLayout53.xml"/><Relationship Id="rId14" Type="http://schemas.openxmlformats.org/officeDocument/2006/relationships/slideLayout" Target="../slideLayouts/slideLayout52.xml"/><Relationship Id="rId17" Type="http://schemas.openxmlformats.org/officeDocument/2006/relationships/slideLayout" Target="../slideLayouts/slideLayout55.xml"/><Relationship Id="rId16" Type="http://schemas.openxmlformats.org/officeDocument/2006/relationships/slideLayout" Target="../slideLayouts/slideLayout54.xml"/><Relationship Id="rId19" Type="http://schemas.openxmlformats.org/officeDocument/2006/relationships/slideLayout" Target="../slideLayouts/slideLayout57.xml"/><Relationship Id="rId18" Type="http://schemas.openxmlformats.org/officeDocument/2006/relationships/slideLayout" Target="../slideLayouts/slideLayout56.xml"/></Relationships>
</file>

<file path=ppt/slideMasters/_rels/slideMaster4.xml.rels><?xml version="1.0" encoding="UTF-8" standalone="yes"?><Relationships xmlns="http://schemas.openxmlformats.org/package/2006/relationships"><Relationship Id="rId20" Type="http://schemas.openxmlformats.org/officeDocument/2006/relationships/slideLayout" Target="../slideLayouts/slideLayout85.xml"/><Relationship Id="rId22" Type="http://schemas.openxmlformats.org/officeDocument/2006/relationships/slideLayout" Target="../slideLayouts/slideLayout87.xml"/><Relationship Id="rId21" Type="http://schemas.openxmlformats.org/officeDocument/2006/relationships/slideLayout" Target="../slideLayouts/slideLayout86.xml"/><Relationship Id="rId24" Type="http://schemas.openxmlformats.org/officeDocument/2006/relationships/slideLayout" Target="../slideLayouts/slideLayout89.xml"/><Relationship Id="rId23" Type="http://schemas.openxmlformats.org/officeDocument/2006/relationships/slideLayout" Target="../slideLayouts/slideLayout88.xml"/><Relationship Id="rId1" Type="http://schemas.openxmlformats.org/officeDocument/2006/relationships/slideLayout" Target="../slideLayouts/slideLayout66.xml"/><Relationship Id="rId2" Type="http://schemas.openxmlformats.org/officeDocument/2006/relationships/slideLayout" Target="../slideLayouts/slideLayout67.xml"/><Relationship Id="rId3" Type="http://schemas.openxmlformats.org/officeDocument/2006/relationships/slideLayout" Target="../slideLayouts/slideLayout68.xml"/><Relationship Id="rId4" Type="http://schemas.openxmlformats.org/officeDocument/2006/relationships/slideLayout" Target="../slideLayouts/slideLayout69.xml"/><Relationship Id="rId9" Type="http://schemas.openxmlformats.org/officeDocument/2006/relationships/slideLayout" Target="../slideLayouts/slideLayout74.xml"/><Relationship Id="rId26" Type="http://schemas.openxmlformats.org/officeDocument/2006/relationships/slideLayout" Target="../slideLayouts/slideLayout91.xml"/><Relationship Id="rId25" Type="http://schemas.openxmlformats.org/officeDocument/2006/relationships/slideLayout" Target="../slideLayouts/slideLayout90.xml"/><Relationship Id="rId27" Type="http://schemas.openxmlformats.org/officeDocument/2006/relationships/theme" Target="../theme/theme5.xml"/><Relationship Id="rId5" Type="http://schemas.openxmlformats.org/officeDocument/2006/relationships/slideLayout" Target="../slideLayouts/slideLayout70.xml"/><Relationship Id="rId6" Type="http://schemas.openxmlformats.org/officeDocument/2006/relationships/slideLayout" Target="../slideLayouts/slideLayout71.xml"/><Relationship Id="rId7" Type="http://schemas.openxmlformats.org/officeDocument/2006/relationships/slideLayout" Target="../slideLayouts/slideLayout72.xml"/><Relationship Id="rId8" Type="http://schemas.openxmlformats.org/officeDocument/2006/relationships/slideLayout" Target="../slideLayouts/slideLayout73.xml"/><Relationship Id="rId11" Type="http://schemas.openxmlformats.org/officeDocument/2006/relationships/slideLayout" Target="../slideLayouts/slideLayout76.xml"/><Relationship Id="rId10" Type="http://schemas.openxmlformats.org/officeDocument/2006/relationships/slideLayout" Target="../slideLayouts/slideLayout75.xml"/><Relationship Id="rId13" Type="http://schemas.openxmlformats.org/officeDocument/2006/relationships/slideLayout" Target="../slideLayouts/slideLayout78.xml"/><Relationship Id="rId12" Type="http://schemas.openxmlformats.org/officeDocument/2006/relationships/slideLayout" Target="../slideLayouts/slideLayout77.xml"/><Relationship Id="rId15" Type="http://schemas.openxmlformats.org/officeDocument/2006/relationships/slideLayout" Target="../slideLayouts/slideLayout80.xml"/><Relationship Id="rId14" Type="http://schemas.openxmlformats.org/officeDocument/2006/relationships/slideLayout" Target="../slideLayouts/slideLayout79.xml"/><Relationship Id="rId17" Type="http://schemas.openxmlformats.org/officeDocument/2006/relationships/slideLayout" Target="../slideLayouts/slideLayout82.xml"/><Relationship Id="rId16" Type="http://schemas.openxmlformats.org/officeDocument/2006/relationships/slideLayout" Target="../slideLayouts/slideLayout81.xml"/><Relationship Id="rId19" Type="http://schemas.openxmlformats.org/officeDocument/2006/relationships/slideLayout" Target="../slideLayouts/slideLayout84.xml"/><Relationship Id="rId18" Type="http://schemas.openxmlformats.org/officeDocument/2006/relationships/slideLayout" Target="../slideLayouts/slideLayout8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Font typeface="Poppins"/>
              <a:buNone/>
              <a:defRPr sz="2800">
                <a:solidFill>
                  <a:schemeClr val="dk1"/>
                </a:solidFill>
                <a:latin typeface="Poppins"/>
                <a:ea typeface="Poppins"/>
                <a:cs typeface="Poppins"/>
                <a:sym typeface="Poppins"/>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Poppins"/>
              <a:buChar char="●"/>
              <a:defRPr sz="1800">
                <a:solidFill>
                  <a:schemeClr val="dk2"/>
                </a:solidFill>
                <a:latin typeface="Poppins"/>
                <a:ea typeface="Poppins"/>
                <a:cs typeface="Poppins"/>
                <a:sym typeface="Poppins"/>
              </a:defRPr>
            </a:lvl1pPr>
            <a:lvl2pPr indent="-317500" lvl="1" marL="9144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2pPr>
            <a:lvl3pPr indent="-317500" lvl="2" marL="13716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3pPr>
            <a:lvl4pPr indent="-317500" lvl="3" marL="18288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4pPr>
            <a:lvl5pPr indent="-317500" lvl="4" marL="22860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5pPr>
            <a:lvl6pPr indent="-317500" lvl="5" marL="27432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6pPr>
            <a:lvl7pPr indent="-317500" lvl="6" marL="32004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7pPr>
            <a:lvl8pPr indent="-317500" lvl="7" marL="36576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8pPr>
            <a:lvl9pPr indent="-317500" lvl="8" marL="4114800">
              <a:lnSpc>
                <a:spcPct val="115000"/>
              </a:lnSpc>
              <a:spcBef>
                <a:spcPts val="1600"/>
              </a:spcBef>
              <a:spcAft>
                <a:spcPts val="1600"/>
              </a:spcAft>
              <a:buClr>
                <a:schemeClr val="dk2"/>
              </a:buClr>
              <a:buSzPts val="1400"/>
              <a:buFont typeface="Poppins"/>
              <a:buChar char="■"/>
              <a:defRPr>
                <a:solidFill>
                  <a:schemeClr val="dk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270" name="Shape 270"/>
        <p:cNvGrpSpPr/>
        <p:nvPr/>
      </p:nvGrpSpPr>
      <p:grpSpPr>
        <a:xfrm>
          <a:off x="0" y="0"/>
          <a:ext cx="0" cy="0"/>
          <a:chOff x="0" y="0"/>
          <a:chExt cx="0" cy="0"/>
        </a:xfrm>
      </p:grpSpPr>
      <p:sp>
        <p:nvSpPr>
          <p:cNvPr id="271" name="Google Shape;271;p4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Font typeface="Poppins"/>
              <a:buNone/>
              <a:defRPr sz="2800">
                <a:solidFill>
                  <a:schemeClr val="dk1"/>
                </a:solidFill>
                <a:latin typeface="Poppins"/>
                <a:ea typeface="Poppins"/>
                <a:cs typeface="Poppins"/>
                <a:sym typeface="Poppins"/>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272" name="Google Shape;272;p4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Poppins"/>
              <a:buChar char="●"/>
              <a:defRPr sz="1800">
                <a:solidFill>
                  <a:schemeClr val="dk2"/>
                </a:solidFill>
                <a:latin typeface="Poppins"/>
                <a:ea typeface="Poppins"/>
                <a:cs typeface="Poppins"/>
                <a:sym typeface="Poppins"/>
              </a:defRPr>
            </a:lvl1pPr>
            <a:lvl2pPr indent="-317500" lvl="1" marL="9144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2pPr>
            <a:lvl3pPr indent="-317500" lvl="2" marL="13716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3pPr>
            <a:lvl4pPr indent="-317500" lvl="3" marL="18288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4pPr>
            <a:lvl5pPr indent="-317500" lvl="4" marL="22860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5pPr>
            <a:lvl6pPr indent="-317500" lvl="5" marL="27432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6pPr>
            <a:lvl7pPr indent="-317500" lvl="6" marL="32004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7pPr>
            <a:lvl8pPr indent="-317500" lvl="7" marL="36576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8pPr>
            <a:lvl9pPr indent="-317500" lvl="8" marL="4114800">
              <a:lnSpc>
                <a:spcPct val="115000"/>
              </a:lnSpc>
              <a:spcBef>
                <a:spcPts val="1600"/>
              </a:spcBef>
              <a:spcAft>
                <a:spcPts val="1600"/>
              </a:spcAft>
              <a:buClr>
                <a:schemeClr val="dk2"/>
              </a:buClr>
              <a:buSzPts val="1400"/>
              <a:buFont typeface="Poppins"/>
              <a:buChar char="■"/>
              <a:defRPr>
                <a:solidFill>
                  <a:schemeClr val="dk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 id="2147483698" r:id="rId13"/>
    <p:sldLayoutId id="2147483699" r:id="rId14"/>
    <p:sldLayoutId id="2147483700" r:id="rId15"/>
    <p:sldLayoutId id="2147483701" r:id="rId16"/>
    <p:sldLayoutId id="2147483702" r:id="rId17"/>
    <p:sldLayoutId id="2147483703" r:id="rId18"/>
    <p:sldLayoutId id="2147483704" r:id="rId19"/>
    <p:sldLayoutId id="2147483705" r:id="rId20"/>
    <p:sldLayoutId id="2147483706" r:id="rId21"/>
    <p:sldLayoutId id="2147483707" r:id="rId22"/>
    <p:sldLayoutId id="2147483708" r:id="rId23"/>
    <p:sldLayoutId id="2147483709" r:id="rId24"/>
    <p:sldLayoutId id="2147483710" r:id="rId25"/>
    <p:sldLayoutId id="2147483711" r:id="rId26"/>
    <p:sldLayoutId id="2147483712" r:id="rId27"/>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490" name="Shape 490"/>
        <p:cNvGrpSpPr/>
        <p:nvPr/>
      </p:nvGrpSpPr>
      <p:grpSpPr>
        <a:xfrm>
          <a:off x="0" y="0"/>
          <a:ext cx="0" cy="0"/>
          <a:chOff x="0" y="0"/>
          <a:chExt cx="0" cy="0"/>
        </a:xfrm>
      </p:grpSpPr>
      <p:sp>
        <p:nvSpPr>
          <p:cNvPr id="491" name="Google Shape;491;p6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Font typeface="Poppins"/>
              <a:buNone/>
              <a:defRPr sz="2800">
                <a:solidFill>
                  <a:schemeClr val="dk1"/>
                </a:solidFill>
                <a:latin typeface="Poppins"/>
                <a:ea typeface="Poppins"/>
                <a:cs typeface="Poppins"/>
                <a:sym typeface="Poppins"/>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492" name="Google Shape;492;p6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Poppins"/>
              <a:buChar char="●"/>
              <a:defRPr sz="1800">
                <a:solidFill>
                  <a:schemeClr val="dk2"/>
                </a:solidFill>
                <a:latin typeface="Poppins"/>
                <a:ea typeface="Poppins"/>
                <a:cs typeface="Poppins"/>
                <a:sym typeface="Poppins"/>
              </a:defRPr>
            </a:lvl1pPr>
            <a:lvl2pPr indent="-317500" lvl="1" marL="9144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2pPr>
            <a:lvl3pPr indent="-317500" lvl="2" marL="13716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3pPr>
            <a:lvl4pPr indent="-317500" lvl="3" marL="18288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4pPr>
            <a:lvl5pPr indent="-317500" lvl="4" marL="22860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5pPr>
            <a:lvl6pPr indent="-317500" lvl="5" marL="27432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6pPr>
            <a:lvl7pPr indent="-317500" lvl="6" marL="32004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7pPr>
            <a:lvl8pPr indent="-317500" lvl="7" marL="36576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8pPr>
            <a:lvl9pPr indent="-317500" lvl="8" marL="4114800">
              <a:lnSpc>
                <a:spcPct val="115000"/>
              </a:lnSpc>
              <a:spcBef>
                <a:spcPts val="1600"/>
              </a:spcBef>
              <a:spcAft>
                <a:spcPts val="1600"/>
              </a:spcAft>
              <a:buClr>
                <a:schemeClr val="dk2"/>
              </a:buClr>
              <a:buSzPts val="1400"/>
              <a:buFont typeface="Poppins"/>
              <a:buChar char="■"/>
              <a:defRPr>
                <a:solidFill>
                  <a:schemeClr val="dk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3713" r:id="rId1"/>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 id="2147483724" r:id="rId12"/>
    <p:sldLayoutId id="2147483725" r:id="rId13"/>
    <p:sldLayoutId id="2147483726" r:id="rId14"/>
    <p:sldLayoutId id="2147483727" r:id="rId15"/>
    <p:sldLayoutId id="2147483728" r:id="rId16"/>
    <p:sldLayoutId id="2147483729" r:id="rId17"/>
    <p:sldLayoutId id="2147483730" r:id="rId18"/>
    <p:sldLayoutId id="2147483731" r:id="rId19"/>
    <p:sldLayoutId id="2147483732" r:id="rId20"/>
    <p:sldLayoutId id="2147483733" r:id="rId21"/>
    <p:sldLayoutId id="2147483734" r:id="rId22"/>
    <p:sldLayoutId id="2147483735" r:id="rId23"/>
    <p:sldLayoutId id="2147483736" r:id="rId24"/>
    <p:sldLayoutId id="2147483737" r:id="rId25"/>
    <p:sldLayoutId id="2147483738" r:id="rId26"/>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8.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7.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13.xml"/><Relationship Id="rId3" Type="http://schemas.openxmlformats.org/officeDocument/2006/relationships/image" Target="../media/image14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14.xml"/><Relationship Id="rId3" Type="http://schemas.openxmlformats.org/officeDocument/2006/relationships/image" Target="../media/image14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15.xml"/><Relationship Id="rId3" Type="http://schemas.openxmlformats.org/officeDocument/2006/relationships/image" Target="../media/image14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6.xml"/><Relationship Id="rId3" Type="http://schemas.openxmlformats.org/officeDocument/2006/relationships/image" Target="../media/image13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0.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0.xml"/><Relationship Id="rId2" Type="http://schemas.openxmlformats.org/officeDocument/2006/relationships/notesSlide" Target="../notesSlides/notesSlide19.xml"/><Relationship Id="rId3" Type="http://schemas.openxmlformats.org/officeDocument/2006/relationships/image" Target="../media/image15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9.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20.xml"/><Relationship Id="rId3" Type="http://schemas.openxmlformats.org/officeDocument/2006/relationships/image" Target="../media/image13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21.xml"/><Relationship Id="rId3" Type="http://schemas.openxmlformats.org/officeDocument/2006/relationships/hyperlink" Target="http://www.youtube.com/watch?v=Jwd_lkXoLKk" TargetMode="External"/><Relationship Id="rId4" Type="http://schemas.openxmlformats.org/officeDocument/2006/relationships/image" Target="../media/image139.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3.xml"/><Relationship Id="rId3" Type="http://schemas.openxmlformats.org/officeDocument/2006/relationships/image" Target="../media/image144.png"/><Relationship Id="rId4" Type="http://schemas.openxmlformats.org/officeDocument/2006/relationships/image" Target="../media/image14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27.xml"/><Relationship Id="rId3" Type="http://schemas.openxmlformats.org/officeDocument/2006/relationships/image" Target="../media/image147.png"/><Relationship Id="rId4" Type="http://schemas.openxmlformats.org/officeDocument/2006/relationships/hyperlink" Target="http://www.youtube.com/watch?v=BTZMUDKSpSs" TargetMode="External"/><Relationship Id="rId5" Type="http://schemas.openxmlformats.org/officeDocument/2006/relationships/image" Target="../media/image140.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30.xml"/><Relationship Id="rId3" Type="http://schemas.openxmlformats.org/officeDocument/2006/relationships/image" Target="../media/image14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4.xml"/><Relationship Id="rId3" Type="http://schemas.openxmlformats.org/officeDocument/2006/relationships/image" Target="../media/image15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5.xml"/><Relationship Id="rId3" Type="http://schemas.openxmlformats.org/officeDocument/2006/relationships/image" Target="../media/image149.png"/><Relationship Id="rId4" Type="http://schemas.openxmlformats.org/officeDocument/2006/relationships/image" Target="../media/image15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6.xml"/><Relationship Id="rId3" Type="http://schemas.openxmlformats.org/officeDocument/2006/relationships/hyperlink" Target="https://padlet.com/allisonchan6/goal-showcase-1jc3zogo161qttz5"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8.xml"/><Relationship Id="rId3" Type="http://schemas.openxmlformats.org/officeDocument/2006/relationships/image" Target="../media/image14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9.xml"/><Relationship Id="rId3" Type="http://schemas.openxmlformats.org/officeDocument/2006/relationships/image" Target="../media/image13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7" name="Shape 707"/>
        <p:cNvGrpSpPr/>
        <p:nvPr/>
      </p:nvGrpSpPr>
      <p:grpSpPr>
        <a:xfrm>
          <a:off x="0" y="0"/>
          <a:ext cx="0" cy="0"/>
          <a:chOff x="0" y="0"/>
          <a:chExt cx="0" cy="0"/>
        </a:xfrm>
      </p:grpSpPr>
      <p:sp>
        <p:nvSpPr>
          <p:cNvPr id="708" name="Google Shape;708;p96"/>
          <p:cNvSpPr txBox="1"/>
          <p:nvPr>
            <p:ph type="title"/>
          </p:nvPr>
        </p:nvSpPr>
        <p:spPr>
          <a:xfrm>
            <a:off x="1628200" y="1807975"/>
            <a:ext cx="5887800" cy="724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990"/>
              <a:buNone/>
            </a:pPr>
            <a:r>
              <a:rPr lang="en" sz="3600"/>
              <a:t>The UMPIRE Strategy</a:t>
            </a:r>
            <a:endParaRPr sz="3600"/>
          </a:p>
        </p:txBody>
      </p:sp>
      <p:sp>
        <p:nvSpPr>
          <p:cNvPr id="709" name="Google Shape;709;p96"/>
          <p:cNvSpPr txBox="1"/>
          <p:nvPr>
            <p:ph idx="1" type="subTitle"/>
          </p:nvPr>
        </p:nvSpPr>
        <p:spPr>
          <a:xfrm>
            <a:off x="2360925" y="3126675"/>
            <a:ext cx="1979100" cy="380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TIP102</a:t>
            </a:r>
            <a:endParaRPr/>
          </a:p>
        </p:txBody>
      </p:sp>
      <p:sp>
        <p:nvSpPr>
          <p:cNvPr id="710" name="Google Shape;710;p96"/>
          <p:cNvSpPr txBox="1"/>
          <p:nvPr>
            <p:ph idx="2" type="subTitle"/>
          </p:nvPr>
        </p:nvSpPr>
        <p:spPr>
          <a:xfrm>
            <a:off x="4803950" y="3126675"/>
            <a:ext cx="1979100" cy="380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Week 1</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2" name="Shape 772"/>
        <p:cNvGrpSpPr/>
        <p:nvPr/>
      </p:nvGrpSpPr>
      <p:grpSpPr>
        <a:xfrm>
          <a:off x="0" y="0"/>
          <a:ext cx="0" cy="0"/>
          <a:chOff x="0" y="0"/>
          <a:chExt cx="0" cy="0"/>
        </a:xfrm>
      </p:grpSpPr>
      <p:sp>
        <p:nvSpPr>
          <p:cNvPr id="773" name="Google Shape;773;p105"/>
          <p:cNvSpPr txBox="1"/>
          <p:nvPr>
            <p:ph type="title"/>
          </p:nvPr>
        </p:nvSpPr>
        <p:spPr>
          <a:xfrm>
            <a:off x="884825" y="2317200"/>
            <a:ext cx="5047800" cy="509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The UMPIRE Strategy</a:t>
            </a:r>
            <a:endParaRPr/>
          </a:p>
        </p:txBody>
      </p:sp>
      <p:sp>
        <p:nvSpPr>
          <p:cNvPr id="774" name="Google Shape;774;p105"/>
          <p:cNvSpPr txBox="1"/>
          <p:nvPr>
            <p:ph idx="1" type="subTitle"/>
          </p:nvPr>
        </p:nvSpPr>
        <p:spPr>
          <a:xfrm>
            <a:off x="785650" y="1770100"/>
            <a:ext cx="4127100" cy="388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30 minutes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8" name="Shape 778"/>
        <p:cNvGrpSpPr/>
        <p:nvPr/>
      </p:nvGrpSpPr>
      <p:grpSpPr>
        <a:xfrm>
          <a:off x="0" y="0"/>
          <a:ext cx="0" cy="0"/>
          <a:chOff x="0" y="0"/>
          <a:chExt cx="0" cy="0"/>
        </a:xfrm>
      </p:grpSpPr>
      <p:sp>
        <p:nvSpPr>
          <p:cNvPr id="779" name="Google Shape;779;p106"/>
          <p:cNvSpPr txBox="1"/>
          <p:nvPr>
            <p:ph idx="12" type="sldNum"/>
          </p:nvPr>
        </p:nvSpPr>
        <p:spPr>
          <a:xfrm>
            <a:off x="8543625" y="4795150"/>
            <a:ext cx="548700" cy="303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780" name="Google Shape;780;p106"/>
          <p:cNvSpPr txBox="1"/>
          <p:nvPr>
            <p:ph type="title"/>
          </p:nvPr>
        </p:nvSpPr>
        <p:spPr>
          <a:xfrm>
            <a:off x="452400" y="481263"/>
            <a:ext cx="8239200" cy="57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UMPIRE</a:t>
            </a:r>
            <a:endParaRPr/>
          </a:p>
        </p:txBody>
      </p:sp>
      <p:sp>
        <p:nvSpPr>
          <p:cNvPr id="781" name="Google Shape;781;p106"/>
          <p:cNvSpPr/>
          <p:nvPr/>
        </p:nvSpPr>
        <p:spPr>
          <a:xfrm>
            <a:off x="577725" y="1329000"/>
            <a:ext cx="2331300" cy="868800"/>
          </a:xfrm>
          <a:prstGeom prst="roundRect">
            <a:avLst>
              <a:gd fmla="val 34507" name="adj"/>
            </a:avLst>
          </a:prstGeom>
          <a:solidFill>
            <a:srgbClr val="D7FFEE"/>
          </a:solidFill>
          <a:ln cap="flat" cmpd="sng" w="28575">
            <a:solidFill>
              <a:srgbClr val="6EC39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Poppins"/>
                <a:ea typeface="Poppins"/>
                <a:cs typeface="Poppins"/>
                <a:sym typeface="Poppins"/>
              </a:rPr>
              <a:t>UNDERSTAND</a:t>
            </a:r>
            <a:endParaRPr b="1" sz="1800">
              <a:latin typeface="Poppins"/>
              <a:ea typeface="Poppins"/>
              <a:cs typeface="Poppins"/>
              <a:sym typeface="Poppins"/>
            </a:endParaRPr>
          </a:p>
        </p:txBody>
      </p:sp>
      <p:sp>
        <p:nvSpPr>
          <p:cNvPr id="782" name="Google Shape;782;p106"/>
          <p:cNvSpPr/>
          <p:nvPr/>
        </p:nvSpPr>
        <p:spPr>
          <a:xfrm>
            <a:off x="577725" y="2829575"/>
            <a:ext cx="2331300" cy="868800"/>
          </a:xfrm>
          <a:prstGeom prst="roundRect">
            <a:avLst>
              <a:gd fmla="val 34507" name="adj"/>
            </a:avLst>
          </a:prstGeom>
          <a:solidFill>
            <a:srgbClr val="D7FFEE"/>
          </a:solidFill>
          <a:ln cap="flat" cmpd="sng" w="28575">
            <a:solidFill>
              <a:srgbClr val="6EC39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Poppins"/>
                <a:ea typeface="Poppins"/>
                <a:cs typeface="Poppins"/>
                <a:sym typeface="Poppins"/>
              </a:rPr>
              <a:t>MATCH</a:t>
            </a:r>
            <a:endParaRPr b="1" sz="1800">
              <a:latin typeface="Poppins"/>
              <a:ea typeface="Poppins"/>
              <a:cs typeface="Poppins"/>
              <a:sym typeface="Poppins"/>
            </a:endParaRPr>
          </a:p>
        </p:txBody>
      </p:sp>
      <p:sp>
        <p:nvSpPr>
          <p:cNvPr id="783" name="Google Shape;783;p106"/>
          <p:cNvSpPr/>
          <p:nvPr/>
        </p:nvSpPr>
        <p:spPr>
          <a:xfrm>
            <a:off x="3406350" y="2829575"/>
            <a:ext cx="2331300" cy="868800"/>
          </a:xfrm>
          <a:prstGeom prst="roundRect">
            <a:avLst>
              <a:gd fmla="val 34507" name="adj"/>
            </a:avLst>
          </a:prstGeom>
          <a:solidFill>
            <a:srgbClr val="D7FFEE"/>
          </a:solidFill>
          <a:ln cap="flat" cmpd="sng" w="28575">
            <a:solidFill>
              <a:srgbClr val="6EC39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Poppins"/>
                <a:ea typeface="Poppins"/>
                <a:cs typeface="Poppins"/>
                <a:sym typeface="Poppins"/>
              </a:rPr>
              <a:t>PLAN</a:t>
            </a:r>
            <a:endParaRPr b="1" sz="1800">
              <a:latin typeface="Poppins"/>
              <a:ea typeface="Poppins"/>
              <a:cs typeface="Poppins"/>
              <a:sym typeface="Poppins"/>
            </a:endParaRPr>
          </a:p>
        </p:txBody>
      </p:sp>
      <p:sp>
        <p:nvSpPr>
          <p:cNvPr id="784" name="Google Shape;784;p106"/>
          <p:cNvSpPr/>
          <p:nvPr/>
        </p:nvSpPr>
        <p:spPr>
          <a:xfrm>
            <a:off x="3406350" y="1329000"/>
            <a:ext cx="2331300" cy="868800"/>
          </a:xfrm>
          <a:prstGeom prst="roundRect">
            <a:avLst>
              <a:gd fmla="val 34507" name="adj"/>
            </a:avLst>
          </a:prstGeom>
          <a:solidFill>
            <a:srgbClr val="D7FFEE"/>
          </a:solidFill>
          <a:ln cap="flat" cmpd="sng" w="28575">
            <a:solidFill>
              <a:srgbClr val="6EC39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Poppins"/>
                <a:ea typeface="Poppins"/>
                <a:cs typeface="Poppins"/>
                <a:sym typeface="Poppins"/>
              </a:rPr>
              <a:t>IMPLEMENT</a:t>
            </a:r>
            <a:endParaRPr b="1" sz="1800">
              <a:latin typeface="Poppins"/>
              <a:ea typeface="Poppins"/>
              <a:cs typeface="Poppins"/>
              <a:sym typeface="Poppins"/>
            </a:endParaRPr>
          </a:p>
        </p:txBody>
      </p:sp>
      <p:sp>
        <p:nvSpPr>
          <p:cNvPr id="785" name="Google Shape;785;p106"/>
          <p:cNvSpPr/>
          <p:nvPr/>
        </p:nvSpPr>
        <p:spPr>
          <a:xfrm>
            <a:off x="6234975" y="1329000"/>
            <a:ext cx="2331300" cy="868800"/>
          </a:xfrm>
          <a:prstGeom prst="roundRect">
            <a:avLst>
              <a:gd fmla="val 34507" name="adj"/>
            </a:avLst>
          </a:prstGeom>
          <a:solidFill>
            <a:srgbClr val="D7FFEE"/>
          </a:solidFill>
          <a:ln cap="flat" cmpd="sng" w="28575">
            <a:solidFill>
              <a:srgbClr val="6EC39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Poppins"/>
                <a:ea typeface="Poppins"/>
                <a:cs typeface="Poppins"/>
                <a:sym typeface="Poppins"/>
              </a:rPr>
              <a:t>REVIEW</a:t>
            </a:r>
            <a:endParaRPr b="1" sz="1800">
              <a:latin typeface="Poppins"/>
              <a:ea typeface="Poppins"/>
              <a:cs typeface="Poppins"/>
              <a:sym typeface="Poppins"/>
            </a:endParaRPr>
          </a:p>
        </p:txBody>
      </p:sp>
      <p:sp>
        <p:nvSpPr>
          <p:cNvPr id="786" name="Google Shape;786;p106"/>
          <p:cNvSpPr/>
          <p:nvPr/>
        </p:nvSpPr>
        <p:spPr>
          <a:xfrm>
            <a:off x="6234975" y="2829575"/>
            <a:ext cx="2331300" cy="868800"/>
          </a:xfrm>
          <a:prstGeom prst="roundRect">
            <a:avLst>
              <a:gd fmla="val 34507" name="adj"/>
            </a:avLst>
          </a:prstGeom>
          <a:solidFill>
            <a:srgbClr val="D7FFEE"/>
          </a:solidFill>
          <a:ln cap="flat" cmpd="sng" w="28575">
            <a:solidFill>
              <a:srgbClr val="6EC39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Poppins"/>
                <a:ea typeface="Poppins"/>
                <a:cs typeface="Poppins"/>
                <a:sym typeface="Poppins"/>
              </a:rPr>
              <a:t>EVALUATE</a:t>
            </a:r>
            <a:endParaRPr b="1" sz="1800">
              <a:latin typeface="Poppins"/>
              <a:ea typeface="Poppins"/>
              <a:cs typeface="Poppins"/>
              <a:sym typeface="Poppins"/>
            </a:endParaRPr>
          </a:p>
        </p:txBody>
      </p:sp>
      <p:cxnSp>
        <p:nvCxnSpPr>
          <p:cNvPr id="787" name="Google Shape;787;p106"/>
          <p:cNvCxnSpPr>
            <a:stCxn id="781" idx="2"/>
            <a:endCxn id="782" idx="0"/>
          </p:cNvCxnSpPr>
          <p:nvPr/>
        </p:nvCxnSpPr>
        <p:spPr>
          <a:xfrm>
            <a:off x="1743375" y="2197800"/>
            <a:ext cx="0" cy="631800"/>
          </a:xfrm>
          <a:prstGeom prst="straightConnector1">
            <a:avLst/>
          </a:prstGeom>
          <a:noFill/>
          <a:ln cap="flat" cmpd="sng" w="19050">
            <a:solidFill>
              <a:srgbClr val="000000"/>
            </a:solidFill>
            <a:prstDash val="solid"/>
            <a:round/>
            <a:headEnd len="med" w="med" type="none"/>
            <a:tailEnd len="med" w="med" type="triangle"/>
          </a:ln>
        </p:spPr>
      </p:cxnSp>
      <p:cxnSp>
        <p:nvCxnSpPr>
          <p:cNvPr id="788" name="Google Shape;788;p106"/>
          <p:cNvCxnSpPr>
            <a:stCxn id="782" idx="3"/>
            <a:endCxn id="783" idx="1"/>
          </p:cNvCxnSpPr>
          <p:nvPr/>
        </p:nvCxnSpPr>
        <p:spPr>
          <a:xfrm>
            <a:off x="2909025" y="3263975"/>
            <a:ext cx="497400" cy="0"/>
          </a:xfrm>
          <a:prstGeom prst="straightConnector1">
            <a:avLst/>
          </a:prstGeom>
          <a:noFill/>
          <a:ln cap="flat" cmpd="sng" w="19050">
            <a:solidFill>
              <a:srgbClr val="000000"/>
            </a:solidFill>
            <a:prstDash val="solid"/>
            <a:round/>
            <a:headEnd len="med" w="med" type="none"/>
            <a:tailEnd len="med" w="med" type="triangle"/>
          </a:ln>
        </p:spPr>
      </p:cxnSp>
      <p:cxnSp>
        <p:nvCxnSpPr>
          <p:cNvPr id="789" name="Google Shape;789;p106"/>
          <p:cNvCxnSpPr>
            <a:stCxn id="783" idx="0"/>
            <a:endCxn id="784" idx="2"/>
          </p:cNvCxnSpPr>
          <p:nvPr/>
        </p:nvCxnSpPr>
        <p:spPr>
          <a:xfrm rot="10800000">
            <a:off x="4572000" y="2197775"/>
            <a:ext cx="0" cy="631800"/>
          </a:xfrm>
          <a:prstGeom prst="straightConnector1">
            <a:avLst/>
          </a:prstGeom>
          <a:noFill/>
          <a:ln cap="flat" cmpd="sng" w="19050">
            <a:solidFill>
              <a:srgbClr val="000000"/>
            </a:solidFill>
            <a:prstDash val="solid"/>
            <a:round/>
            <a:headEnd len="med" w="med" type="none"/>
            <a:tailEnd len="med" w="med" type="triangle"/>
          </a:ln>
        </p:spPr>
      </p:cxnSp>
      <p:cxnSp>
        <p:nvCxnSpPr>
          <p:cNvPr id="790" name="Google Shape;790;p106"/>
          <p:cNvCxnSpPr>
            <a:stCxn id="784" idx="3"/>
            <a:endCxn id="785" idx="1"/>
          </p:cNvCxnSpPr>
          <p:nvPr/>
        </p:nvCxnSpPr>
        <p:spPr>
          <a:xfrm>
            <a:off x="5737650" y="1763400"/>
            <a:ext cx="497400" cy="0"/>
          </a:xfrm>
          <a:prstGeom prst="straightConnector1">
            <a:avLst/>
          </a:prstGeom>
          <a:noFill/>
          <a:ln cap="flat" cmpd="sng" w="19050">
            <a:solidFill>
              <a:srgbClr val="000000"/>
            </a:solidFill>
            <a:prstDash val="solid"/>
            <a:round/>
            <a:headEnd len="med" w="med" type="none"/>
            <a:tailEnd len="med" w="med" type="triangle"/>
          </a:ln>
        </p:spPr>
      </p:cxnSp>
      <p:cxnSp>
        <p:nvCxnSpPr>
          <p:cNvPr id="791" name="Google Shape;791;p106"/>
          <p:cNvCxnSpPr>
            <a:stCxn id="785" idx="2"/>
            <a:endCxn id="786" idx="0"/>
          </p:cNvCxnSpPr>
          <p:nvPr/>
        </p:nvCxnSpPr>
        <p:spPr>
          <a:xfrm>
            <a:off x="7400625" y="2197800"/>
            <a:ext cx="0" cy="631800"/>
          </a:xfrm>
          <a:prstGeom prst="straightConnector1">
            <a:avLst/>
          </a:prstGeom>
          <a:noFill/>
          <a:ln cap="flat" cmpd="sng" w="19050">
            <a:solidFill>
              <a:srgbClr val="000000"/>
            </a:solidFill>
            <a:prstDash val="solid"/>
            <a:round/>
            <a:headEnd len="med" w="med" type="none"/>
            <a:tailEnd len="med" w="med" type="triangle"/>
          </a:ln>
        </p:spPr>
      </p:cxn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5" name="Shape 795"/>
        <p:cNvGrpSpPr/>
        <p:nvPr/>
      </p:nvGrpSpPr>
      <p:grpSpPr>
        <a:xfrm>
          <a:off x="0" y="0"/>
          <a:ext cx="0" cy="0"/>
          <a:chOff x="0" y="0"/>
          <a:chExt cx="0" cy="0"/>
        </a:xfrm>
      </p:grpSpPr>
      <p:sp>
        <p:nvSpPr>
          <p:cNvPr id="796" name="Google Shape;796;p107"/>
          <p:cNvSpPr txBox="1"/>
          <p:nvPr>
            <p:ph idx="12" type="sldNum"/>
          </p:nvPr>
        </p:nvSpPr>
        <p:spPr>
          <a:xfrm>
            <a:off x="8543625" y="4795150"/>
            <a:ext cx="548700" cy="303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797" name="Google Shape;797;p107"/>
          <p:cNvSpPr txBox="1"/>
          <p:nvPr>
            <p:ph type="title"/>
          </p:nvPr>
        </p:nvSpPr>
        <p:spPr>
          <a:xfrm>
            <a:off x="452400" y="481263"/>
            <a:ext cx="8239200" cy="57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UMPIRE</a:t>
            </a:r>
            <a:endParaRPr/>
          </a:p>
        </p:txBody>
      </p:sp>
      <p:sp>
        <p:nvSpPr>
          <p:cNvPr id="798" name="Google Shape;798;p107"/>
          <p:cNvSpPr/>
          <p:nvPr/>
        </p:nvSpPr>
        <p:spPr>
          <a:xfrm>
            <a:off x="577725" y="1329000"/>
            <a:ext cx="2331300" cy="868800"/>
          </a:xfrm>
          <a:prstGeom prst="roundRect">
            <a:avLst>
              <a:gd fmla="val 34507" name="adj"/>
            </a:avLst>
          </a:prstGeom>
          <a:solidFill>
            <a:srgbClr val="6EC396"/>
          </a:solidFill>
          <a:ln cap="flat" cmpd="sng" w="28575">
            <a:solidFill>
              <a:srgbClr val="6EC39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Poppins"/>
                <a:ea typeface="Poppins"/>
                <a:cs typeface="Poppins"/>
                <a:sym typeface="Poppins"/>
              </a:rPr>
              <a:t>UNDERSTAND</a:t>
            </a:r>
            <a:endParaRPr b="1" sz="1800">
              <a:solidFill>
                <a:schemeClr val="lt1"/>
              </a:solidFill>
              <a:latin typeface="Poppins"/>
              <a:ea typeface="Poppins"/>
              <a:cs typeface="Poppins"/>
              <a:sym typeface="Poppins"/>
            </a:endParaRPr>
          </a:p>
        </p:txBody>
      </p:sp>
      <p:sp>
        <p:nvSpPr>
          <p:cNvPr id="799" name="Google Shape;799;p107"/>
          <p:cNvSpPr/>
          <p:nvPr/>
        </p:nvSpPr>
        <p:spPr>
          <a:xfrm>
            <a:off x="577725" y="2829575"/>
            <a:ext cx="2331300" cy="868800"/>
          </a:xfrm>
          <a:prstGeom prst="roundRect">
            <a:avLst>
              <a:gd fmla="val 34507" name="adj"/>
            </a:avLst>
          </a:prstGeom>
          <a:solidFill>
            <a:srgbClr val="D7FFEE"/>
          </a:solidFill>
          <a:ln cap="flat" cmpd="sng" w="28575">
            <a:solidFill>
              <a:srgbClr val="6EC39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Poppins"/>
                <a:ea typeface="Poppins"/>
                <a:cs typeface="Poppins"/>
                <a:sym typeface="Poppins"/>
              </a:rPr>
              <a:t>MATCH</a:t>
            </a:r>
            <a:endParaRPr b="1" sz="1800">
              <a:latin typeface="Poppins"/>
              <a:ea typeface="Poppins"/>
              <a:cs typeface="Poppins"/>
              <a:sym typeface="Poppins"/>
            </a:endParaRPr>
          </a:p>
        </p:txBody>
      </p:sp>
      <p:sp>
        <p:nvSpPr>
          <p:cNvPr id="800" name="Google Shape;800;p107"/>
          <p:cNvSpPr/>
          <p:nvPr/>
        </p:nvSpPr>
        <p:spPr>
          <a:xfrm>
            <a:off x="3406350" y="2829575"/>
            <a:ext cx="2331300" cy="868800"/>
          </a:xfrm>
          <a:prstGeom prst="roundRect">
            <a:avLst>
              <a:gd fmla="val 34507" name="adj"/>
            </a:avLst>
          </a:prstGeom>
          <a:solidFill>
            <a:srgbClr val="6EC396"/>
          </a:solidFill>
          <a:ln cap="flat" cmpd="sng" w="28575">
            <a:solidFill>
              <a:srgbClr val="6EC39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Poppins"/>
                <a:ea typeface="Poppins"/>
                <a:cs typeface="Poppins"/>
                <a:sym typeface="Poppins"/>
              </a:rPr>
              <a:t>PLAN</a:t>
            </a:r>
            <a:endParaRPr b="1" sz="1800">
              <a:solidFill>
                <a:schemeClr val="lt1"/>
              </a:solidFill>
              <a:latin typeface="Poppins"/>
              <a:ea typeface="Poppins"/>
              <a:cs typeface="Poppins"/>
              <a:sym typeface="Poppins"/>
            </a:endParaRPr>
          </a:p>
        </p:txBody>
      </p:sp>
      <p:sp>
        <p:nvSpPr>
          <p:cNvPr id="801" name="Google Shape;801;p107"/>
          <p:cNvSpPr/>
          <p:nvPr/>
        </p:nvSpPr>
        <p:spPr>
          <a:xfrm>
            <a:off x="3406350" y="1329000"/>
            <a:ext cx="2331300" cy="868800"/>
          </a:xfrm>
          <a:prstGeom prst="roundRect">
            <a:avLst>
              <a:gd fmla="val 34507" name="adj"/>
            </a:avLst>
          </a:prstGeom>
          <a:solidFill>
            <a:srgbClr val="6EC396"/>
          </a:solidFill>
          <a:ln cap="flat" cmpd="sng" w="28575">
            <a:solidFill>
              <a:srgbClr val="6EC39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Poppins"/>
                <a:ea typeface="Poppins"/>
                <a:cs typeface="Poppins"/>
                <a:sym typeface="Poppins"/>
              </a:rPr>
              <a:t>IMPLEMENT</a:t>
            </a:r>
            <a:endParaRPr b="1" sz="1800">
              <a:solidFill>
                <a:schemeClr val="lt1"/>
              </a:solidFill>
              <a:latin typeface="Poppins"/>
              <a:ea typeface="Poppins"/>
              <a:cs typeface="Poppins"/>
              <a:sym typeface="Poppins"/>
            </a:endParaRPr>
          </a:p>
        </p:txBody>
      </p:sp>
      <p:sp>
        <p:nvSpPr>
          <p:cNvPr id="802" name="Google Shape;802;p107"/>
          <p:cNvSpPr/>
          <p:nvPr/>
        </p:nvSpPr>
        <p:spPr>
          <a:xfrm>
            <a:off x="6234975" y="1329000"/>
            <a:ext cx="2331300" cy="868800"/>
          </a:xfrm>
          <a:prstGeom prst="roundRect">
            <a:avLst>
              <a:gd fmla="val 34507" name="adj"/>
            </a:avLst>
          </a:prstGeom>
          <a:solidFill>
            <a:srgbClr val="D7FFEE"/>
          </a:solidFill>
          <a:ln cap="flat" cmpd="sng" w="28575">
            <a:solidFill>
              <a:srgbClr val="6EC39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Poppins"/>
                <a:ea typeface="Poppins"/>
                <a:cs typeface="Poppins"/>
                <a:sym typeface="Poppins"/>
              </a:rPr>
              <a:t>REVIEW</a:t>
            </a:r>
            <a:endParaRPr b="1" sz="1800">
              <a:latin typeface="Poppins"/>
              <a:ea typeface="Poppins"/>
              <a:cs typeface="Poppins"/>
              <a:sym typeface="Poppins"/>
            </a:endParaRPr>
          </a:p>
        </p:txBody>
      </p:sp>
      <p:sp>
        <p:nvSpPr>
          <p:cNvPr id="803" name="Google Shape;803;p107"/>
          <p:cNvSpPr/>
          <p:nvPr/>
        </p:nvSpPr>
        <p:spPr>
          <a:xfrm>
            <a:off x="6234975" y="2829575"/>
            <a:ext cx="2331300" cy="868800"/>
          </a:xfrm>
          <a:prstGeom prst="roundRect">
            <a:avLst>
              <a:gd fmla="val 34507" name="adj"/>
            </a:avLst>
          </a:prstGeom>
          <a:solidFill>
            <a:srgbClr val="D7FFEE"/>
          </a:solidFill>
          <a:ln cap="flat" cmpd="sng" w="28575">
            <a:solidFill>
              <a:srgbClr val="6EC39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Poppins"/>
                <a:ea typeface="Poppins"/>
                <a:cs typeface="Poppins"/>
                <a:sym typeface="Poppins"/>
              </a:rPr>
              <a:t>EVALUATE</a:t>
            </a:r>
            <a:endParaRPr b="1" sz="1800">
              <a:latin typeface="Poppins"/>
              <a:ea typeface="Poppins"/>
              <a:cs typeface="Poppins"/>
              <a:sym typeface="Poppins"/>
            </a:endParaRPr>
          </a:p>
        </p:txBody>
      </p:sp>
      <p:cxnSp>
        <p:nvCxnSpPr>
          <p:cNvPr id="804" name="Google Shape;804;p107"/>
          <p:cNvCxnSpPr>
            <a:stCxn id="798" idx="2"/>
            <a:endCxn id="799" idx="0"/>
          </p:cNvCxnSpPr>
          <p:nvPr/>
        </p:nvCxnSpPr>
        <p:spPr>
          <a:xfrm>
            <a:off x="1743375" y="2197800"/>
            <a:ext cx="0" cy="631800"/>
          </a:xfrm>
          <a:prstGeom prst="straightConnector1">
            <a:avLst/>
          </a:prstGeom>
          <a:noFill/>
          <a:ln cap="flat" cmpd="sng" w="19050">
            <a:solidFill>
              <a:srgbClr val="000000"/>
            </a:solidFill>
            <a:prstDash val="solid"/>
            <a:round/>
            <a:headEnd len="med" w="med" type="none"/>
            <a:tailEnd len="med" w="med" type="triangle"/>
          </a:ln>
        </p:spPr>
      </p:cxnSp>
      <p:cxnSp>
        <p:nvCxnSpPr>
          <p:cNvPr id="805" name="Google Shape;805;p107"/>
          <p:cNvCxnSpPr>
            <a:stCxn id="799" idx="3"/>
            <a:endCxn id="800" idx="1"/>
          </p:cNvCxnSpPr>
          <p:nvPr/>
        </p:nvCxnSpPr>
        <p:spPr>
          <a:xfrm>
            <a:off x="2909025" y="3263975"/>
            <a:ext cx="497400" cy="0"/>
          </a:xfrm>
          <a:prstGeom prst="straightConnector1">
            <a:avLst/>
          </a:prstGeom>
          <a:noFill/>
          <a:ln cap="flat" cmpd="sng" w="19050">
            <a:solidFill>
              <a:srgbClr val="000000"/>
            </a:solidFill>
            <a:prstDash val="solid"/>
            <a:round/>
            <a:headEnd len="med" w="med" type="none"/>
            <a:tailEnd len="med" w="med" type="triangle"/>
          </a:ln>
        </p:spPr>
      </p:cxnSp>
      <p:cxnSp>
        <p:nvCxnSpPr>
          <p:cNvPr id="806" name="Google Shape;806;p107"/>
          <p:cNvCxnSpPr>
            <a:stCxn id="800" idx="0"/>
            <a:endCxn id="801" idx="2"/>
          </p:cNvCxnSpPr>
          <p:nvPr/>
        </p:nvCxnSpPr>
        <p:spPr>
          <a:xfrm rot="10800000">
            <a:off x="4572000" y="2197775"/>
            <a:ext cx="0" cy="631800"/>
          </a:xfrm>
          <a:prstGeom prst="straightConnector1">
            <a:avLst/>
          </a:prstGeom>
          <a:noFill/>
          <a:ln cap="flat" cmpd="sng" w="19050">
            <a:solidFill>
              <a:srgbClr val="000000"/>
            </a:solidFill>
            <a:prstDash val="solid"/>
            <a:round/>
            <a:headEnd len="med" w="med" type="none"/>
            <a:tailEnd len="med" w="med" type="triangle"/>
          </a:ln>
        </p:spPr>
      </p:cxnSp>
      <p:cxnSp>
        <p:nvCxnSpPr>
          <p:cNvPr id="807" name="Google Shape;807;p107"/>
          <p:cNvCxnSpPr>
            <a:stCxn id="801" idx="3"/>
            <a:endCxn id="802" idx="1"/>
          </p:cNvCxnSpPr>
          <p:nvPr/>
        </p:nvCxnSpPr>
        <p:spPr>
          <a:xfrm>
            <a:off x="5737650" y="1763400"/>
            <a:ext cx="497400" cy="0"/>
          </a:xfrm>
          <a:prstGeom prst="straightConnector1">
            <a:avLst/>
          </a:prstGeom>
          <a:noFill/>
          <a:ln cap="flat" cmpd="sng" w="19050">
            <a:solidFill>
              <a:srgbClr val="000000"/>
            </a:solidFill>
            <a:prstDash val="solid"/>
            <a:round/>
            <a:headEnd len="med" w="med" type="none"/>
            <a:tailEnd len="med" w="med" type="triangle"/>
          </a:ln>
        </p:spPr>
      </p:cxnSp>
      <p:cxnSp>
        <p:nvCxnSpPr>
          <p:cNvPr id="808" name="Google Shape;808;p107"/>
          <p:cNvCxnSpPr>
            <a:stCxn id="802" idx="2"/>
            <a:endCxn id="803" idx="0"/>
          </p:cNvCxnSpPr>
          <p:nvPr/>
        </p:nvCxnSpPr>
        <p:spPr>
          <a:xfrm>
            <a:off x="7400625" y="2197800"/>
            <a:ext cx="0" cy="631800"/>
          </a:xfrm>
          <a:prstGeom prst="straightConnector1">
            <a:avLst/>
          </a:prstGeom>
          <a:noFill/>
          <a:ln cap="flat" cmpd="sng" w="19050">
            <a:solidFill>
              <a:srgbClr val="000000"/>
            </a:solidFill>
            <a:prstDash val="solid"/>
            <a:round/>
            <a:headEnd len="med" w="med" type="none"/>
            <a:tailEnd len="med" w="med" type="triangle"/>
          </a:ln>
        </p:spPr>
      </p:cxn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2" name="Shape 812"/>
        <p:cNvGrpSpPr/>
        <p:nvPr/>
      </p:nvGrpSpPr>
      <p:grpSpPr>
        <a:xfrm>
          <a:off x="0" y="0"/>
          <a:ext cx="0" cy="0"/>
          <a:chOff x="0" y="0"/>
          <a:chExt cx="0" cy="0"/>
        </a:xfrm>
      </p:grpSpPr>
      <p:sp>
        <p:nvSpPr>
          <p:cNvPr id="813" name="Google Shape;813;p108"/>
          <p:cNvSpPr txBox="1"/>
          <p:nvPr>
            <p:ph type="title"/>
          </p:nvPr>
        </p:nvSpPr>
        <p:spPr>
          <a:xfrm>
            <a:off x="452400" y="481263"/>
            <a:ext cx="8239200" cy="57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Understand the Problem</a:t>
            </a:r>
            <a:endParaRPr/>
          </a:p>
        </p:txBody>
      </p:sp>
      <p:sp>
        <p:nvSpPr>
          <p:cNvPr id="814" name="Google Shape;814;p108"/>
          <p:cNvSpPr txBox="1"/>
          <p:nvPr>
            <p:ph idx="12" type="sldNum"/>
          </p:nvPr>
        </p:nvSpPr>
        <p:spPr>
          <a:xfrm>
            <a:off x="8543625" y="4795150"/>
            <a:ext cx="548700" cy="303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815" name="Google Shape;815;p108"/>
          <p:cNvSpPr txBox="1"/>
          <p:nvPr/>
        </p:nvSpPr>
        <p:spPr>
          <a:xfrm>
            <a:off x="452400" y="1132825"/>
            <a:ext cx="5409900" cy="2439600"/>
          </a:xfrm>
          <a:prstGeom prst="rect">
            <a:avLst/>
          </a:prstGeom>
          <a:noFill/>
          <a:ln>
            <a:noFill/>
          </a:ln>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Clr>
                <a:srgbClr val="6EC396"/>
              </a:buClr>
              <a:buSzPts val="1800"/>
              <a:buFont typeface="Poppins"/>
              <a:buChar char="✱"/>
            </a:pPr>
            <a:r>
              <a:rPr lang="en" sz="1800">
                <a:solidFill>
                  <a:srgbClr val="000000"/>
                </a:solidFill>
                <a:latin typeface="Poppins"/>
                <a:ea typeface="Poppins"/>
                <a:cs typeface="Poppins"/>
                <a:sym typeface="Poppins"/>
              </a:rPr>
              <a:t>Understand what the interviewer is asking with clarifying questions</a:t>
            </a:r>
            <a:endParaRPr sz="1800">
              <a:solidFill>
                <a:srgbClr val="000000"/>
              </a:solidFill>
              <a:latin typeface="Poppins"/>
              <a:ea typeface="Poppins"/>
              <a:cs typeface="Poppins"/>
              <a:sym typeface="Poppins"/>
            </a:endParaRPr>
          </a:p>
          <a:p>
            <a:pPr indent="-342900" lvl="0" marL="457200" rtl="0" algn="l">
              <a:lnSpc>
                <a:spcPct val="115000"/>
              </a:lnSpc>
              <a:spcBef>
                <a:spcPts val="1000"/>
              </a:spcBef>
              <a:spcAft>
                <a:spcPts val="0"/>
              </a:spcAft>
              <a:buClr>
                <a:srgbClr val="6EC396"/>
              </a:buClr>
              <a:buSzPts val="1800"/>
              <a:buFont typeface="Poppins"/>
              <a:buChar char="✱"/>
            </a:pPr>
            <a:r>
              <a:rPr lang="en" sz="1800">
                <a:solidFill>
                  <a:srgbClr val="000000"/>
                </a:solidFill>
                <a:latin typeface="Poppins"/>
                <a:ea typeface="Poppins"/>
                <a:cs typeface="Poppins"/>
                <a:sym typeface="Poppins"/>
              </a:rPr>
              <a:t>Generate basic sample input and output</a:t>
            </a:r>
            <a:endParaRPr sz="1800">
              <a:solidFill>
                <a:srgbClr val="000000"/>
              </a:solidFill>
              <a:latin typeface="Poppins"/>
              <a:ea typeface="Poppins"/>
              <a:cs typeface="Poppins"/>
              <a:sym typeface="Poppins"/>
            </a:endParaRPr>
          </a:p>
          <a:p>
            <a:pPr indent="-342900" lvl="0" marL="457200" rtl="0" algn="l">
              <a:lnSpc>
                <a:spcPct val="115000"/>
              </a:lnSpc>
              <a:spcBef>
                <a:spcPts val="1000"/>
              </a:spcBef>
              <a:spcAft>
                <a:spcPts val="0"/>
              </a:spcAft>
              <a:buClr>
                <a:srgbClr val="6EC396"/>
              </a:buClr>
              <a:buSzPts val="1800"/>
              <a:buFont typeface="Poppins"/>
              <a:buChar char="✱"/>
            </a:pPr>
            <a:r>
              <a:rPr lang="en" sz="1800">
                <a:solidFill>
                  <a:srgbClr val="000000"/>
                </a:solidFill>
                <a:latin typeface="Poppins"/>
                <a:ea typeface="Poppins"/>
                <a:cs typeface="Poppins"/>
                <a:sym typeface="Poppins"/>
              </a:rPr>
              <a:t>Explore more unusual edge cases</a:t>
            </a:r>
            <a:endParaRPr sz="1800">
              <a:solidFill>
                <a:srgbClr val="000000"/>
              </a:solidFill>
              <a:latin typeface="Poppins"/>
              <a:ea typeface="Poppins"/>
              <a:cs typeface="Poppins"/>
              <a:sym typeface="Poppins"/>
            </a:endParaRPr>
          </a:p>
          <a:p>
            <a:pPr indent="-342900" lvl="0" marL="457200" rtl="0" algn="l">
              <a:lnSpc>
                <a:spcPct val="115000"/>
              </a:lnSpc>
              <a:spcBef>
                <a:spcPts val="1000"/>
              </a:spcBef>
              <a:spcAft>
                <a:spcPts val="1000"/>
              </a:spcAft>
              <a:buClr>
                <a:srgbClr val="6EC396"/>
              </a:buClr>
              <a:buSzPts val="1800"/>
              <a:buFont typeface="Poppins"/>
              <a:buChar char="✱"/>
            </a:pPr>
            <a:r>
              <a:rPr lang="en" sz="1800">
                <a:solidFill>
                  <a:srgbClr val="000000"/>
                </a:solidFill>
                <a:latin typeface="Poppins"/>
                <a:ea typeface="Poppins"/>
                <a:cs typeface="Poppins"/>
                <a:sym typeface="Poppins"/>
              </a:rPr>
              <a:t>Explore tradeoffs (memory, performance, code simplicity)</a:t>
            </a:r>
            <a:endParaRPr sz="1800">
              <a:solidFill>
                <a:srgbClr val="000000"/>
              </a:solidFill>
              <a:latin typeface="Poppins"/>
              <a:ea typeface="Poppins"/>
              <a:cs typeface="Poppins"/>
              <a:sym typeface="Poppins"/>
            </a:endParaRPr>
          </a:p>
        </p:txBody>
      </p:sp>
      <p:pic>
        <p:nvPicPr>
          <p:cNvPr id="816" name="Google Shape;816;p108"/>
          <p:cNvPicPr preferRelativeResize="0"/>
          <p:nvPr/>
        </p:nvPicPr>
        <p:blipFill>
          <a:blip r:embed="rId3">
            <a:alphaModFix/>
          </a:blip>
          <a:stretch>
            <a:fillRect/>
          </a:stretch>
        </p:blipFill>
        <p:spPr>
          <a:xfrm>
            <a:off x="5949050" y="1267425"/>
            <a:ext cx="2647750" cy="2647750"/>
          </a:xfrm>
          <a:prstGeom prst="rect">
            <a:avLst/>
          </a:prstGeom>
          <a:noFill/>
          <a:ln>
            <a:noFill/>
          </a:ln>
        </p:spPr>
      </p:pic>
      <p:grpSp>
        <p:nvGrpSpPr>
          <p:cNvPr id="817" name="Google Shape;817;p108"/>
          <p:cNvGrpSpPr/>
          <p:nvPr/>
        </p:nvGrpSpPr>
        <p:grpSpPr>
          <a:xfrm>
            <a:off x="89100" y="4739882"/>
            <a:ext cx="324008" cy="322851"/>
            <a:chOff x="0" y="3867912"/>
            <a:chExt cx="1280160" cy="1275588"/>
          </a:xfrm>
        </p:grpSpPr>
        <p:sp>
          <p:nvSpPr>
            <p:cNvPr id="818" name="Google Shape;818;p108"/>
            <p:cNvSpPr/>
            <p:nvPr/>
          </p:nvSpPr>
          <p:spPr>
            <a:xfrm>
              <a:off x="0" y="4229100"/>
              <a:ext cx="914400" cy="914400"/>
            </a:xfrm>
            <a:prstGeom prst="ellipse">
              <a:avLst/>
            </a:prstGeom>
            <a:solidFill>
              <a:srgbClr val="FFFF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108"/>
            <p:cNvSpPr/>
            <p:nvPr/>
          </p:nvSpPr>
          <p:spPr>
            <a:xfrm>
              <a:off x="182880" y="4050792"/>
              <a:ext cx="914400" cy="914400"/>
            </a:xfrm>
            <a:prstGeom prst="ellipse">
              <a:avLst/>
            </a:prstGeom>
            <a:solidFill>
              <a:srgbClr val="FFFF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108"/>
            <p:cNvSpPr/>
            <p:nvPr/>
          </p:nvSpPr>
          <p:spPr>
            <a:xfrm>
              <a:off x="365760" y="3867912"/>
              <a:ext cx="914400" cy="914400"/>
            </a:xfrm>
            <a:prstGeom prst="ellipse">
              <a:avLst/>
            </a:prstGeom>
            <a:solidFill>
              <a:srgbClr val="FFFF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15">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15">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15">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15">
                                            <p:txEl>
                                              <p:pRg end="3" st="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4" name="Shape 824"/>
        <p:cNvGrpSpPr/>
        <p:nvPr/>
      </p:nvGrpSpPr>
      <p:grpSpPr>
        <a:xfrm>
          <a:off x="0" y="0"/>
          <a:ext cx="0" cy="0"/>
          <a:chOff x="0" y="0"/>
          <a:chExt cx="0" cy="0"/>
        </a:xfrm>
      </p:grpSpPr>
      <p:sp>
        <p:nvSpPr>
          <p:cNvPr id="825" name="Google Shape;825;p109"/>
          <p:cNvSpPr txBox="1"/>
          <p:nvPr>
            <p:ph type="title"/>
          </p:nvPr>
        </p:nvSpPr>
        <p:spPr>
          <a:xfrm>
            <a:off x="452400" y="481263"/>
            <a:ext cx="8239200" cy="57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Plan the Solution</a:t>
            </a:r>
            <a:endParaRPr/>
          </a:p>
        </p:txBody>
      </p:sp>
      <p:sp>
        <p:nvSpPr>
          <p:cNvPr id="826" name="Google Shape;826;p109"/>
          <p:cNvSpPr txBox="1"/>
          <p:nvPr>
            <p:ph idx="12" type="sldNum"/>
          </p:nvPr>
        </p:nvSpPr>
        <p:spPr>
          <a:xfrm>
            <a:off x="8543625" y="4795150"/>
            <a:ext cx="548700" cy="303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827" name="Google Shape;827;p109"/>
          <p:cNvSpPr txBox="1"/>
          <p:nvPr/>
        </p:nvSpPr>
        <p:spPr>
          <a:xfrm>
            <a:off x="452400" y="1132825"/>
            <a:ext cx="4975200" cy="1674000"/>
          </a:xfrm>
          <a:prstGeom prst="rect">
            <a:avLst/>
          </a:prstGeom>
          <a:noFill/>
          <a:ln>
            <a:noFill/>
          </a:ln>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Clr>
                <a:srgbClr val="6EC396"/>
              </a:buClr>
              <a:buSzPts val="1800"/>
              <a:buFont typeface="Poppins"/>
              <a:buChar char="✱"/>
            </a:pPr>
            <a:r>
              <a:rPr lang="en" sz="1800">
                <a:solidFill>
                  <a:srgbClr val="000000"/>
                </a:solidFill>
                <a:latin typeface="Poppins"/>
                <a:ea typeface="Poppins"/>
                <a:cs typeface="Poppins"/>
                <a:sym typeface="Poppins"/>
              </a:rPr>
              <a:t>Describe your overall approach in </a:t>
            </a:r>
            <a:r>
              <a:rPr lang="en" sz="1800">
                <a:latin typeface="Poppins"/>
                <a:ea typeface="Poppins"/>
                <a:cs typeface="Poppins"/>
                <a:sym typeface="Poppins"/>
              </a:rPr>
              <a:t>one or two</a:t>
            </a:r>
            <a:r>
              <a:rPr lang="en" sz="1800">
                <a:solidFill>
                  <a:srgbClr val="000000"/>
                </a:solidFill>
                <a:latin typeface="Poppins"/>
                <a:ea typeface="Poppins"/>
                <a:cs typeface="Poppins"/>
                <a:sym typeface="Poppins"/>
              </a:rPr>
              <a:t> sentences</a:t>
            </a:r>
            <a:endParaRPr sz="1800">
              <a:solidFill>
                <a:srgbClr val="000000"/>
              </a:solidFill>
              <a:latin typeface="Poppins"/>
              <a:ea typeface="Poppins"/>
              <a:cs typeface="Poppins"/>
              <a:sym typeface="Poppins"/>
            </a:endParaRPr>
          </a:p>
          <a:p>
            <a:pPr indent="-342900" lvl="0" marL="457200" rtl="0" algn="l">
              <a:lnSpc>
                <a:spcPct val="115000"/>
              </a:lnSpc>
              <a:spcBef>
                <a:spcPts val="1000"/>
              </a:spcBef>
              <a:spcAft>
                <a:spcPts val="0"/>
              </a:spcAft>
              <a:buClr>
                <a:srgbClr val="6EC396"/>
              </a:buClr>
              <a:buSzPts val="1800"/>
              <a:buFont typeface="Poppins"/>
              <a:buChar char="✱"/>
            </a:pPr>
            <a:r>
              <a:rPr lang="en" sz="1800">
                <a:solidFill>
                  <a:srgbClr val="000000"/>
                </a:solidFill>
                <a:latin typeface="Poppins"/>
                <a:ea typeface="Poppins"/>
                <a:cs typeface="Poppins"/>
                <a:sym typeface="Poppins"/>
              </a:rPr>
              <a:t>Write down the steps in English</a:t>
            </a:r>
            <a:endParaRPr sz="1800">
              <a:solidFill>
                <a:srgbClr val="000000"/>
              </a:solidFill>
              <a:latin typeface="Poppins"/>
              <a:ea typeface="Poppins"/>
              <a:cs typeface="Poppins"/>
              <a:sym typeface="Poppins"/>
            </a:endParaRPr>
          </a:p>
          <a:p>
            <a:pPr indent="-342900" lvl="0" marL="457200" rtl="0" algn="l">
              <a:lnSpc>
                <a:spcPct val="115000"/>
              </a:lnSpc>
              <a:spcBef>
                <a:spcPts val="1000"/>
              </a:spcBef>
              <a:spcAft>
                <a:spcPts val="1000"/>
              </a:spcAft>
              <a:buClr>
                <a:srgbClr val="6EC396"/>
              </a:buClr>
              <a:buSzPts val="1800"/>
              <a:buFont typeface="Poppins"/>
              <a:buChar char="✱"/>
            </a:pPr>
            <a:r>
              <a:rPr lang="en" sz="1800">
                <a:solidFill>
                  <a:srgbClr val="000000"/>
                </a:solidFill>
                <a:latin typeface="Poppins"/>
                <a:ea typeface="Poppins"/>
                <a:cs typeface="Poppins"/>
                <a:sym typeface="Poppins"/>
              </a:rPr>
              <a:t>Each step should be simple and clear</a:t>
            </a:r>
            <a:endParaRPr sz="1800">
              <a:solidFill>
                <a:srgbClr val="000000"/>
              </a:solidFill>
              <a:latin typeface="Poppins"/>
              <a:ea typeface="Poppins"/>
              <a:cs typeface="Poppins"/>
              <a:sym typeface="Poppins"/>
            </a:endParaRPr>
          </a:p>
        </p:txBody>
      </p:sp>
      <p:pic>
        <p:nvPicPr>
          <p:cNvPr id="828" name="Google Shape;828;p109"/>
          <p:cNvPicPr preferRelativeResize="0"/>
          <p:nvPr/>
        </p:nvPicPr>
        <p:blipFill>
          <a:blip r:embed="rId3">
            <a:alphaModFix/>
          </a:blip>
          <a:stretch>
            <a:fillRect/>
          </a:stretch>
        </p:blipFill>
        <p:spPr>
          <a:xfrm>
            <a:off x="5580450" y="1132825"/>
            <a:ext cx="3111150" cy="3111150"/>
          </a:xfrm>
          <a:prstGeom prst="rect">
            <a:avLst/>
          </a:prstGeom>
          <a:noFill/>
          <a:ln>
            <a:noFill/>
          </a:ln>
        </p:spPr>
      </p:pic>
      <p:grpSp>
        <p:nvGrpSpPr>
          <p:cNvPr id="829" name="Google Shape;829;p109"/>
          <p:cNvGrpSpPr/>
          <p:nvPr/>
        </p:nvGrpSpPr>
        <p:grpSpPr>
          <a:xfrm>
            <a:off x="89100" y="4739882"/>
            <a:ext cx="324008" cy="322851"/>
            <a:chOff x="0" y="3867912"/>
            <a:chExt cx="1280160" cy="1275588"/>
          </a:xfrm>
        </p:grpSpPr>
        <p:sp>
          <p:nvSpPr>
            <p:cNvPr id="830" name="Google Shape;830;p109"/>
            <p:cNvSpPr/>
            <p:nvPr/>
          </p:nvSpPr>
          <p:spPr>
            <a:xfrm>
              <a:off x="0" y="4229100"/>
              <a:ext cx="914400" cy="914400"/>
            </a:xfrm>
            <a:prstGeom prst="ellipse">
              <a:avLst/>
            </a:prstGeom>
            <a:solidFill>
              <a:srgbClr val="FFFF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109"/>
            <p:cNvSpPr/>
            <p:nvPr/>
          </p:nvSpPr>
          <p:spPr>
            <a:xfrm>
              <a:off x="182880" y="4050792"/>
              <a:ext cx="914400" cy="914400"/>
            </a:xfrm>
            <a:prstGeom prst="ellipse">
              <a:avLst/>
            </a:prstGeom>
            <a:solidFill>
              <a:srgbClr val="FFFF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109"/>
            <p:cNvSpPr/>
            <p:nvPr/>
          </p:nvSpPr>
          <p:spPr>
            <a:xfrm>
              <a:off x="365760" y="3867912"/>
              <a:ext cx="914400" cy="914400"/>
            </a:xfrm>
            <a:prstGeom prst="ellipse">
              <a:avLst/>
            </a:prstGeom>
            <a:solidFill>
              <a:srgbClr val="FFFF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27">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27">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27">
                                            <p:txEl>
                                              <p:pRg end="2" st="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6" name="Shape 836"/>
        <p:cNvGrpSpPr/>
        <p:nvPr/>
      </p:nvGrpSpPr>
      <p:grpSpPr>
        <a:xfrm>
          <a:off x="0" y="0"/>
          <a:ext cx="0" cy="0"/>
          <a:chOff x="0" y="0"/>
          <a:chExt cx="0" cy="0"/>
        </a:xfrm>
      </p:grpSpPr>
      <p:sp>
        <p:nvSpPr>
          <p:cNvPr id="837" name="Google Shape;837;p110"/>
          <p:cNvSpPr txBox="1"/>
          <p:nvPr>
            <p:ph type="title"/>
          </p:nvPr>
        </p:nvSpPr>
        <p:spPr>
          <a:xfrm>
            <a:off x="452400" y="481263"/>
            <a:ext cx="8239200" cy="57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Implement the Solution</a:t>
            </a:r>
            <a:endParaRPr/>
          </a:p>
        </p:txBody>
      </p:sp>
      <p:sp>
        <p:nvSpPr>
          <p:cNvPr id="838" name="Google Shape;838;p110"/>
          <p:cNvSpPr txBox="1"/>
          <p:nvPr>
            <p:ph idx="12" type="sldNum"/>
          </p:nvPr>
        </p:nvSpPr>
        <p:spPr>
          <a:xfrm>
            <a:off x="8543625" y="4795150"/>
            <a:ext cx="548700" cy="303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839" name="Google Shape;839;p110"/>
          <p:cNvSpPr txBox="1"/>
          <p:nvPr/>
        </p:nvSpPr>
        <p:spPr>
          <a:xfrm>
            <a:off x="452400" y="1132825"/>
            <a:ext cx="5456700" cy="1992900"/>
          </a:xfrm>
          <a:prstGeom prst="rect">
            <a:avLst/>
          </a:prstGeom>
          <a:noFill/>
          <a:ln>
            <a:noFill/>
          </a:ln>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Clr>
                <a:srgbClr val="6EC396"/>
              </a:buClr>
              <a:buSzPts val="1800"/>
              <a:buFont typeface="Poppins"/>
              <a:buChar char="✱"/>
            </a:pPr>
            <a:r>
              <a:rPr lang="en" sz="1800">
                <a:solidFill>
                  <a:srgbClr val="000000"/>
                </a:solidFill>
                <a:latin typeface="Poppins"/>
                <a:ea typeface="Poppins"/>
                <a:cs typeface="Poppins"/>
                <a:sym typeface="Poppins"/>
              </a:rPr>
              <a:t>Translate your plan into code</a:t>
            </a:r>
            <a:r>
              <a:rPr lang="en" sz="1800">
                <a:latin typeface="Poppins"/>
                <a:ea typeface="Poppins"/>
                <a:cs typeface="Poppins"/>
                <a:sym typeface="Poppins"/>
              </a:rPr>
              <a:t>.</a:t>
            </a:r>
            <a:endParaRPr sz="1800">
              <a:solidFill>
                <a:srgbClr val="000000"/>
              </a:solidFill>
              <a:latin typeface="Poppins"/>
              <a:ea typeface="Poppins"/>
              <a:cs typeface="Poppins"/>
              <a:sym typeface="Poppins"/>
            </a:endParaRPr>
          </a:p>
          <a:p>
            <a:pPr indent="-342900" lvl="1" marL="914400" rtl="0" algn="l">
              <a:lnSpc>
                <a:spcPct val="115000"/>
              </a:lnSpc>
              <a:spcBef>
                <a:spcPts val="1000"/>
              </a:spcBef>
              <a:spcAft>
                <a:spcPts val="0"/>
              </a:spcAft>
              <a:buClr>
                <a:srgbClr val="000000"/>
              </a:buClr>
              <a:buSzPts val="1800"/>
              <a:buFont typeface="Poppins"/>
              <a:buChar char="●"/>
            </a:pPr>
            <a:r>
              <a:rPr lang="en" sz="1800">
                <a:solidFill>
                  <a:srgbClr val="000000"/>
                </a:solidFill>
                <a:latin typeface="Poppins"/>
                <a:ea typeface="Poppins"/>
                <a:cs typeface="Poppins"/>
                <a:sym typeface="Poppins"/>
              </a:rPr>
              <a:t>A clear plan should be relatively easy to translate. If it’s hard to translate, the plan probably isn’t good enough.</a:t>
            </a:r>
            <a:endParaRPr sz="1800">
              <a:solidFill>
                <a:srgbClr val="000000"/>
              </a:solidFill>
              <a:latin typeface="Poppins"/>
              <a:ea typeface="Poppins"/>
              <a:cs typeface="Poppins"/>
              <a:sym typeface="Poppins"/>
            </a:endParaRPr>
          </a:p>
          <a:p>
            <a:pPr indent="-342900" lvl="0" marL="457200" rtl="0" algn="l">
              <a:lnSpc>
                <a:spcPct val="115000"/>
              </a:lnSpc>
              <a:spcBef>
                <a:spcPts val="1000"/>
              </a:spcBef>
              <a:spcAft>
                <a:spcPts val="1000"/>
              </a:spcAft>
              <a:buClr>
                <a:srgbClr val="6EC396"/>
              </a:buClr>
              <a:buSzPts val="1800"/>
              <a:buFont typeface="Poppins"/>
              <a:buChar char="✱"/>
            </a:pPr>
            <a:r>
              <a:rPr lang="en" sz="1800">
                <a:solidFill>
                  <a:srgbClr val="000000"/>
                </a:solidFill>
                <a:latin typeface="Poppins"/>
                <a:ea typeface="Poppins"/>
                <a:cs typeface="Poppins"/>
                <a:sym typeface="Poppins"/>
              </a:rPr>
              <a:t>Look up any basic Python that you need.</a:t>
            </a:r>
            <a:endParaRPr sz="1800">
              <a:solidFill>
                <a:srgbClr val="000000"/>
              </a:solidFill>
              <a:latin typeface="Poppins"/>
              <a:ea typeface="Poppins"/>
              <a:cs typeface="Poppins"/>
              <a:sym typeface="Poppins"/>
            </a:endParaRPr>
          </a:p>
        </p:txBody>
      </p:sp>
      <p:pic>
        <p:nvPicPr>
          <p:cNvPr id="840" name="Google Shape;840;p110"/>
          <p:cNvPicPr preferRelativeResize="0"/>
          <p:nvPr/>
        </p:nvPicPr>
        <p:blipFill>
          <a:blip r:embed="rId3">
            <a:alphaModFix/>
          </a:blip>
          <a:stretch>
            <a:fillRect/>
          </a:stretch>
        </p:blipFill>
        <p:spPr>
          <a:xfrm>
            <a:off x="5959275" y="1053675"/>
            <a:ext cx="2732325" cy="2732325"/>
          </a:xfrm>
          <a:prstGeom prst="rect">
            <a:avLst/>
          </a:prstGeom>
          <a:noFill/>
          <a:ln>
            <a:noFill/>
          </a:ln>
        </p:spPr>
      </p:pic>
      <p:grpSp>
        <p:nvGrpSpPr>
          <p:cNvPr id="841" name="Google Shape;841;p110"/>
          <p:cNvGrpSpPr/>
          <p:nvPr/>
        </p:nvGrpSpPr>
        <p:grpSpPr>
          <a:xfrm>
            <a:off x="89100" y="4739882"/>
            <a:ext cx="324008" cy="322851"/>
            <a:chOff x="0" y="3867912"/>
            <a:chExt cx="1280160" cy="1275588"/>
          </a:xfrm>
        </p:grpSpPr>
        <p:sp>
          <p:nvSpPr>
            <p:cNvPr id="842" name="Google Shape;842;p110"/>
            <p:cNvSpPr/>
            <p:nvPr/>
          </p:nvSpPr>
          <p:spPr>
            <a:xfrm>
              <a:off x="0" y="4229100"/>
              <a:ext cx="914400" cy="914400"/>
            </a:xfrm>
            <a:prstGeom prst="ellipse">
              <a:avLst/>
            </a:prstGeom>
            <a:solidFill>
              <a:srgbClr val="FFFF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110"/>
            <p:cNvSpPr/>
            <p:nvPr/>
          </p:nvSpPr>
          <p:spPr>
            <a:xfrm>
              <a:off x="182880" y="4050792"/>
              <a:ext cx="914400" cy="914400"/>
            </a:xfrm>
            <a:prstGeom prst="ellipse">
              <a:avLst/>
            </a:prstGeom>
            <a:solidFill>
              <a:srgbClr val="FFFF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110"/>
            <p:cNvSpPr/>
            <p:nvPr/>
          </p:nvSpPr>
          <p:spPr>
            <a:xfrm>
              <a:off x="365760" y="3867912"/>
              <a:ext cx="914400" cy="914400"/>
            </a:xfrm>
            <a:prstGeom prst="ellipse">
              <a:avLst/>
            </a:prstGeom>
            <a:solidFill>
              <a:srgbClr val="FFFF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39">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39">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39">
                                            <p:txEl>
                                              <p:pRg end="2" st="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8" name="Shape 848"/>
        <p:cNvGrpSpPr/>
        <p:nvPr/>
      </p:nvGrpSpPr>
      <p:grpSpPr>
        <a:xfrm>
          <a:off x="0" y="0"/>
          <a:ext cx="0" cy="0"/>
          <a:chOff x="0" y="0"/>
          <a:chExt cx="0" cy="0"/>
        </a:xfrm>
      </p:grpSpPr>
      <p:sp>
        <p:nvSpPr>
          <p:cNvPr id="849" name="Google Shape;849;p111"/>
          <p:cNvSpPr txBox="1"/>
          <p:nvPr>
            <p:ph idx="12" type="sldNum"/>
          </p:nvPr>
        </p:nvSpPr>
        <p:spPr>
          <a:xfrm>
            <a:off x="8543625" y="4795150"/>
            <a:ext cx="548700" cy="303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850" name="Google Shape;850;p111"/>
          <p:cNvSpPr txBox="1"/>
          <p:nvPr>
            <p:ph type="title"/>
          </p:nvPr>
        </p:nvSpPr>
        <p:spPr>
          <a:xfrm>
            <a:off x="452400" y="481275"/>
            <a:ext cx="3701100" cy="57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Traffic Lights</a:t>
            </a:r>
            <a:endParaRPr/>
          </a:p>
        </p:txBody>
      </p:sp>
      <p:sp>
        <p:nvSpPr>
          <p:cNvPr id="851" name="Google Shape;851;p111"/>
          <p:cNvSpPr txBox="1"/>
          <p:nvPr>
            <p:ph idx="1" type="body"/>
          </p:nvPr>
        </p:nvSpPr>
        <p:spPr>
          <a:xfrm>
            <a:off x="452400" y="1132825"/>
            <a:ext cx="3701100" cy="3488100"/>
          </a:xfrm>
          <a:prstGeom prst="rect">
            <a:avLst/>
          </a:prstGeom>
          <a:ln cap="flat" cmpd="sng" w="9525">
            <a:solidFill>
              <a:srgbClr val="00C984"/>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1000"/>
              </a:spcBef>
              <a:spcAft>
                <a:spcPts val="1000"/>
              </a:spcAft>
              <a:buNone/>
            </a:pPr>
            <a:r>
              <a:rPr lang="en">
                <a:highlight>
                  <a:srgbClr val="00C984"/>
                </a:highlight>
              </a:rPr>
              <a:t>GREEN</a:t>
            </a:r>
            <a:r>
              <a:rPr lang="en"/>
              <a:t> — Keep going!</a:t>
            </a:r>
            <a:br>
              <a:rPr lang="en"/>
            </a:br>
            <a:br>
              <a:rPr lang="en"/>
            </a:br>
            <a:r>
              <a:rPr lang="en">
                <a:highlight>
                  <a:srgbClr val="FFFF00"/>
                </a:highlight>
              </a:rPr>
              <a:t>YELLOW</a:t>
            </a:r>
            <a:r>
              <a:rPr lang="en"/>
              <a:t> — Proceed Slowly</a:t>
            </a:r>
            <a:br>
              <a:rPr lang="en"/>
            </a:br>
            <a:br>
              <a:rPr lang="en"/>
            </a:br>
            <a:r>
              <a:rPr lang="en">
                <a:highlight>
                  <a:srgbClr val="EA9999"/>
                </a:highlight>
              </a:rPr>
              <a:t>RED</a:t>
            </a:r>
            <a:r>
              <a:rPr lang="en"/>
              <a:t> — Stop!</a:t>
            </a:r>
            <a:endParaRPr/>
          </a:p>
        </p:txBody>
      </p:sp>
      <p:pic>
        <p:nvPicPr>
          <p:cNvPr id="852" name="Google Shape;852;p111"/>
          <p:cNvPicPr preferRelativeResize="0"/>
          <p:nvPr/>
        </p:nvPicPr>
        <p:blipFill>
          <a:blip r:embed="rId3">
            <a:alphaModFix/>
          </a:blip>
          <a:stretch>
            <a:fillRect/>
          </a:stretch>
        </p:blipFill>
        <p:spPr>
          <a:xfrm>
            <a:off x="4872875" y="523875"/>
            <a:ext cx="3400425" cy="40957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6" name="Shape 856"/>
        <p:cNvGrpSpPr/>
        <p:nvPr/>
      </p:nvGrpSpPr>
      <p:grpSpPr>
        <a:xfrm>
          <a:off x="0" y="0"/>
          <a:ext cx="0" cy="0"/>
          <a:chOff x="0" y="0"/>
          <a:chExt cx="0" cy="0"/>
        </a:xfrm>
      </p:grpSpPr>
      <p:sp>
        <p:nvSpPr>
          <p:cNvPr id="857" name="Google Shape;857;p112"/>
          <p:cNvSpPr txBox="1"/>
          <p:nvPr>
            <p:ph idx="1" type="subTitle"/>
          </p:nvPr>
        </p:nvSpPr>
        <p:spPr>
          <a:xfrm>
            <a:off x="7103500" y="551600"/>
            <a:ext cx="1617300" cy="431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20 minutes</a:t>
            </a:r>
            <a:endParaRPr/>
          </a:p>
        </p:txBody>
      </p:sp>
      <p:sp>
        <p:nvSpPr>
          <p:cNvPr id="858" name="Google Shape;858;p112"/>
          <p:cNvSpPr txBox="1"/>
          <p:nvPr>
            <p:ph idx="12" type="sldNum"/>
          </p:nvPr>
        </p:nvSpPr>
        <p:spPr>
          <a:xfrm>
            <a:off x="8543625" y="4795150"/>
            <a:ext cx="548700" cy="303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859" name="Google Shape;859;p112"/>
          <p:cNvSpPr txBox="1"/>
          <p:nvPr>
            <p:ph idx="2" type="body"/>
          </p:nvPr>
        </p:nvSpPr>
        <p:spPr>
          <a:xfrm>
            <a:off x="452400" y="1260488"/>
            <a:ext cx="8239200" cy="33603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lang="en" sz="2200"/>
              <a:t>Let’s see how we can use UPI to help us solve a problem.</a:t>
            </a:r>
            <a:endParaRPr sz="22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3" name="Shape 863"/>
        <p:cNvGrpSpPr/>
        <p:nvPr/>
      </p:nvGrpSpPr>
      <p:grpSpPr>
        <a:xfrm>
          <a:off x="0" y="0"/>
          <a:ext cx="0" cy="0"/>
          <a:chOff x="0" y="0"/>
          <a:chExt cx="0" cy="0"/>
        </a:xfrm>
      </p:grpSpPr>
      <p:sp>
        <p:nvSpPr>
          <p:cNvPr id="864" name="Google Shape;864;p113"/>
          <p:cNvSpPr txBox="1"/>
          <p:nvPr>
            <p:ph type="title"/>
          </p:nvPr>
        </p:nvSpPr>
        <p:spPr>
          <a:xfrm>
            <a:off x="452400" y="481263"/>
            <a:ext cx="8239200" cy="57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Problem 7: NaNaNa Batman!</a:t>
            </a:r>
            <a:endParaRPr/>
          </a:p>
        </p:txBody>
      </p:sp>
      <p:sp>
        <p:nvSpPr>
          <p:cNvPr id="865" name="Google Shape;865;p113"/>
          <p:cNvSpPr txBox="1"/>
          <p:nvPr>
            <p:ph idx="1" type="body"/>
          </p:nvPr>
        </p:nvSpPr>
        <p:spPr>
          <a:xfrm>
            <a:off x="452400" y="1132825"/>
            <a:ext cx="8239200" cy="1098900"/>
          </a:xfrm>
          <a:prstGeom prst="rect">
            <a:avLst/>
          </a:prstGeom>
        </p:spPr>
        <p:txBody>
          <a:bodyPr anchorCtr="0" anchor="t" bIns="91425" lIns="91425" spcFirstLastPara="1" rIns="91425" wrap="square" tIns="91425">
            <a:spAutoFit/>
          </a:bodyPr>
          <a:lstStyle/>
          <a:p>
            <a:pPr indent="0" lvl="0" marL="0" rtl="0" algn="l">
              <a:spcBef>
                <a:spcPts val="0"/>
              </a:spcBef>
              <a:spcAft>
                <a:spcPts val="1000"/>
              </a:spcAft>
              <a:buNone/>
            </a:pPr>
            <a:r>
              <a:rPr lang="en"/>
              <a:t>Write a function </a:t>
            </a:r>
            <a:r>
              <a:rPr b="1" lang="en">
                <a:latin typeface="Consolas"/>
                <a:ea typeface="Consolas"/>
                <a:cs typeface="Consolas"/>
                <a:sym typeface="Consolas"/>
              </a:rPr>
              <a:t>nanana_batman()</a:t>
            </a:r>
            <a:r>
              <a:rPr lang="en"/>
              <a:t> that accepts an integer </a:t>
            </a:r>
            <a:r>
              <a:rPr b="1" lang="en">
                <a:latin typeface="Consolas"/>
                <a:ea typeface="Consolas"/>
                <a:cs typeface="Consolas"/>
                <a:sym typeface="Consolas"/>
              </a:rPr>
              <a:t>x</a:t>
            </a:r>
            <a:r>
              <a:rPr lang="en"/>
              <a:t> and prints the string </a:t>
            </a:r>
            <a:r>
              <a:rPr b="1" lang="en">
                <a:latin typeface="Consolas"/>
                <a:ea typeface="Consolas"/>
                <a:cs typeface="Consolas"/>
                <a:sym typeface="Consolas"/>
              </a:rPr>
              <a:t>"nanana batman!"</a:t>
            </a:r>
            <a:r>
              <a:rPr lang="en"/>
              <a:t> where </a:t>
            </a:r>
            <a:r>
              <a:rPr b="1" lang="en">
                <a:latin typeface="Consolas"/>
                <a:ea typeface="Consolas"/>
                <a:cs typeface="Consolas"/>
                <a:sym typeface="Consolas"/>
              </a:rPr>
              <a:t>"na"</a:t>
            </a:r>
            <a:r>
              <a:rPr lang="en"/>
              <a:t> is repeated </a:t>
            </a:r>
            <a:r>
              <a:rPr b="1" lang="en">
                <a:latin typeface="Consolas"/>
                <a:ea typeface="Consolas"/>
                <a:cs typeface="Consolas"/>
                <a:sym typeface="Consolas"/>
              </a:rPr>
              <a:t>x</a:t>
            </a:r>
            <a:r>
              <a:rPr lang="en"/>
              <a:t> times. Do not use the </a:t>
            </a:r>
            <a:r>
              <a:rPr b="1" lang="en">
                <a:latin typeface="Consolas"/>
                <a:ea typeface="Consolas"/>
                <a:cs typeface="Consolas"/>
                <a:sym typeface="Consolas"/>
              </a:rPr>
              <a:t>*</a:t>
            </a:r>
            <a:r>
              <a:rPr lang="en"/>
              <a:t> operator.</a:t>
            </a:r>
            <a:endParaRPr/>
          </a:p>
        </p:txBody>
      </p:sp>
      <p:sp>
        <p:nvSpPr>
          <p:cNvPr id="866" name="Google Shape;866;p113"/>
          <p:cNvSpPr txBox="1"/>
          <p:nvPr>
            <p:ph idx="12" type="sldNum"/>
          </p:nvPr>
        </p:nvSpPr>
        <p:spPr>
          <a:xfrm>
            <a:off x="8543625" y="4795150"/>
            <a:ext cx="548700" cy="303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867" name="Google Shape;867;p113"/>
          <p:cNvSpPr txBox="1"/>
          <p:nvPr>
            <p:ph idx="1" type="body"/>
          </p:nvPr>
        </p:nvSpPr>
        <p:spPr>
          <a:xfrm>
            <a:off x="452400" y="2390050"/>
            <a:ext cx="3310200" cy="965100"/>
          </a:xfrm>
          <a:prstGeom prst="rect">
            <a:avLst/>
          </a:prstGeom>
          <a:solidFill>
            <a:schemeClr val="lt2"/>
          </a:solidFill>
        </p:spPr>
        <p:txBody>
          <a:bodyPr anchorCtr="0" anchor="t" bIns="182875" lIns="182875" spcFirstLastPara="1" rIns="182875" wrap="square" tIns="182875">
            <a:spAutoFit/>
          </a:bodyPr>
          <a:lstStyle/>
          <a:p>
            <a:pPr indent="0" lvl="0" marL="0" rtl="0" algn="l">
              <a:spcBef>
                <a:spcPts val="0"/>
              </a:spcBef>
              <a:spcAft>
                <a:spcPts val="0"/>
              </a:spcAft>
              <a:buNone/>
            </a:pPr>
            <a:r>
              <a:rPr lang="en">
                <a:latin typeface="Consolas"/>
                <a:ea typeface="Consolas"/>
                <a:cs typeface="Consolas"/>
                <a:sym typeface="Consolas"/>
              </a:rPr>
              <a:t>def nanana_batman(x):</a:t>
            </a:r>
            <a:endParaRPr>
              <a:latin typeface="Consolas"/>
              <a:ea typeface="Consolas"/>
              <a:cs typeface="Consolas"/>
              <a:sym typeface="Consolas"/>
            </a:endParaRPr>
          </a:p>
          <a:p>
            <a:pPr indent="0" lvl="0" marL="0" rtl="0" algn="l">
              <a:spcBef>
                <a:spcPts val="0"/>
              </a:spcBef>
              <a:spcAft>
                <a:spcPts val="0"/>
              </a:spcAft>
              <a:buNone/>
            </a:pPr>
            <a:r>
              <a:rPr lang="en">
                <a:latin typeface="Consolas"/>
                <a:ea typeface="Consolas"/>
                <a:cs typeface="Consolas"/>
                <a:sym typeface="Consolas"/>
              </a:rPr>
              <a:t>   pass</a:t>
            </a:r>
            <a:endParaRPr>
              <a:latin typeface="Consolas"/>
              <a:ea typeface="Consolas"/>
              <a:cs typeface="Consolas"/>
              <a:sym typeface="Consolas"/>
            </a:endParaRPr>
          </a:p>
        </p:txBody>
      </p:sp>
      <p:sp>
        <p:nvSpPr>
          <p:cNvPr id="868" name="Google Shape;868;p113"/>
          <p:cNvSpPr txBox="1"/>
          <p:nvPr>
            <p:ph idx="1" type="body"/>
          </p:nvPr>
        </p:nvSpPr>
        <p:spPr>
          <a:xfrm>
            <a:off x="4002550" y="2388750"/>
            <a:ext cx="4689000" cy="22494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b="1" lang="en"/>
              <a:t>Input:</a:t>
            </a:r>
            <a:r>
              <a:rPr lang="en"/>
              <a:t> </a:t>
            </a:r>
            <a:r>
              <a:rPr lang="en">
                <a:latin typeface="Consolas"/>
                <a:ea typeface="Consolas"/>
                <a:cs typeface="Consolas"/>
                <a:sym typeface="Consolas"/>
              </a:rPr>
              <a:t>x = 6</a:t>
            </a:r>
            <a:endParaRPr>
              <a:latin typeface="Consolas"/>
              <a:ea typeface="Consolas"/>
              <a:cs typeface="Consolas"/>
              <a:sym typeface="Consolas"/>
            </a:endParaRPr>
          </a:p>
          <a:p>
            <a:pPr indent="0" lvl="0" marL="0" rtl="0" algn="l">
              <a:spcBef>
                <a:spcPts val="1000"/>
              </a:spcBef>
              <a:spcAft>
                <a:spcPts val="0"/>
              </a:spcAft>
              <a:buNone/>
            </a:pPr>
            <a:r>
              <a:rPr b="1" lang="en"/>
              <a:t>Output:</a:t>
            </a:r>
            <a:r>
              <a:rPr lang="en"/>
              <a:t> </a:t>
            </a:r>
            <a:r>
              <a:rPr lang="en">
                <a:latin typeface="Consolas"/>
                <a:ea typeface="Consolas"/>
                <a:cs typeface="Consolas"/>
                <a:sym typeface="Consolas"/>
              </a:rPr>
              <a:t>"nananananana batman!"</a:t>
            </a:r>
            <a:endParaRPr>
              <a:latin typeface="Consolas"/>
              <a:ea typeface="Consolas"/>
              <a:cs typeface="Consolas"/>
              <a:sym typeface="Consolas"/>
            </a:endParaRPr>
          </a:p>
          <a:p>
            <a:pPr indent="0" lvl="0" marL="0" rtl="0" algn="l">
              <a:spcBef>
                <a:spcPts val="1000"/>
              </a:spcBef>
              <a:spcAft>
                <a:spcPts val="0"/>
              </a:spcAft>
              <a:buNone/>
            </a:pPr>
            <a:r>
              <a:t/>
            </a:r>
            <a:endParaRPr/>
          </a:p>
          <a:p>
            <a:pPr indent="0" lvl="0" marL="0" rtl="0" algn="l">
              <a:spcBef>
                <a:spcPts val="1000"/>
              </a:spcBef>
              <a:spcAft>
                <a:spcPts val="0"/>
              </a:spcAft>
              <a:buNone/>
            </a:pPr>
            <a:r>
              <a:rPr b="1" lang="en"/>
              <a:t>Input:</a:t>
            </a:r>
            <a:r>
              <a:rPr lang="en"/>
              <a:t> </a:t>
            </a:r>
            <a:r>
              <a:rPr lang="en">
                <a:latin typeface="Consolas"/>
                <a:ea typeface="Consolas"/>
                <a:cs typeface="Consolas"/>
                <a:sym typeface="Consolas"/>
              </a:rPr>
              <a:t>x = 0</a:t>
            </a:r>
            <a:endParaRPr>
              <a:latin typeface="Consolas"/>
              <a:ea typeface="Consolas"/>
              <a:cs typeface="Consolas"/>
              <a:sym typeface="Consolas"/>
            </a:endParaRPr>
          </a:p>
          <a:p>
            <a:pPr indent="0" lvl="0" marL="0" rtl="0" algn="l">
              <a:spcBef>
                <a:spcPts val="1000"/>
              </a:spcBef>
              <a:spcAft>
                <a:spcPts val="1000"/>
              </a:spcAft>
              <a:buNone/>
            </a:pPr>
            <a:r>
              <a:rPr b="1" lang="en"/>
              <a:t>Output:</a:t>
            </a:r>
            <a:r>
              <a:rPr lang="en"/>
              <a:t> </a:t>
            </a:r>
            <a:r>
              <a:rPr lang="en">
                <a:latin typeface="Consolas"/>
                <a:ea typeface="Consolas"/>
                <a:cs typeface="Consolas"/>
                <a:sym typeface="Consolas"/>
              </a:rPr>
              <a:t>"batman!"</a:t>
            </a:r>
            <a:endParaRPr>
              <a:latin typeface="Consolas"/>
              <a:ea typeface="Consolas"/>
              <a:cs typeface="Consolas"/>
              <a:sym typeface="Consolas"/>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2" name="Shape 872"/>
        <p:cNvGrpSpPr/>
        <p:nvPr/>
      </p:nvGrpSpPr>
      <p:grpSpPr>
        <a:xfrm>
          <a:off x="0" y="0"/>
          <a:ext cx="0" cy="0"/>
          <a:chOff x="0" y="0"/>
          <a:chExt cx="0" cy="0"/>
        </a:xfrm>
      </p:grpSpPr>
      <p:sp>
        <p:nvSpPr>
          <p:cNvPr id="873" name="Google Shape;873;p114"/>
          <p:cNvSpPr txBox="1"/>
          <p:nvPr>
            <p:ph idx="12" type="sldNum"/>
          </p:nvPr>
        </p:nvSpPr>
        <p:spPr>
          <a:xfrm>
            <a:off x="8543625" y="4795150"/>
            <a:ext cx="548700" cy="303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874" name="Google Shape;874;p114" title="Screenshot 2025-06-05 at 3.56.01 PM.png"/>
          <p:cNvPicPr preferRelativeResize="0"/>
          <p:nvPr/>
        </p:nvPicPr>
        <p:blipFill>
          <a:blip r:embed="rId3">
            <a:alphaModFix/>
          </a:blip>
          <a:stretch>
            <a:fillRect/>
          </a:stretch>
        </p:blipFill>
        <p:spPr>
          <a:xfrm>
            <a:off x="2743200" y="0"/>
            <a:ext cx="3497144" cy="514350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4" name="Shape 714"/>
        <p:cNvGrpSpPr/>
        <p:nvPr/>
      </p:nvGrpSpPr>
      <p:grpSpPr>
        <a:xfrm>
          <a:off x="0" y="0"/>
          <a:ext cx="0" cy="0"/>
          <a:chOff x="0" y="0"/>
          <a:chExt cx="0" cy="0"/>
        </a:xfrm>
      </p:grpSpPr>
      <p:sp>
        <p:nvSpPr>
          <p:cNvPr id="715" name="Google Shape;715;p97"/>
          <p:cNvSpPr txBox="1"/>
          <p:nvPr>
            <p:ph idx="12" type="sldNum"/>
          </p:nvPr>
        </p:nvSpPr>
        <p:spPr>
          <a:xfrm>
            <a:off x="8543625" y="4795150"/>
            <a:ext cx="548700" cy="303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aphicFrame>
        <p:nvGraphicFramePr>
          <p:cNvPr id="716" name="Google Shape;716;p97"/>
          <p:cNvGraphicFramePr/>
          <p:nvPr/>
        </p:nvGraphicFramePr>
        <p:xfrm>
          <a:off x="451525" y="1242597"/>
          <a:ext cx="3000000" cy="3000000"/>
        </p:xfrm>
        <a:graphic>
          <a:graphicData uri="http://schemas.openxmlformats.org/drawingml/2006/table">
            <a:tbl>
              <a:tblPr>
                <a:noFill/>
                <a:tableStyleId>{42E40EAB-94D5-42DD-8C55-319FF429A482}</a:tableStyleId>
              </a:tblPr>
              <a:tblGrid>
                <a:gridCol w="411100"/>
                <a:gridCol w="4569375"/>
                <a:gridCol w="1883200"/>
              </a:tblGrid>
              <a:tr h="463250">
                <a:tc>
                  <a:txBody>
                    <a:bodyPr/>
                    <a:lstStyle/>
                    <a:p>
                      <a:pPr indent="0" lvl="0" marL="0" rtl="0" algn="ctr">
                        <a:spcBef>
                          <a:spcPts val="0"/>
                        </a:spcBef>
                        <a:spcAft>
                          <a:spcPts val="0"/>
                        </a:spcAft>
                        <a:buNone/>
                      </a:pPr>
                      <a:r>
                        <a:rPr b="1" lang="en" sz="1800">
                          <a:solidFill>
                            <a:srgbClr val="6EC396"/>
                          </a:solidFill>
                          <a:latin typeface="Space Mono"/>
                          <a:ea typeface="Space Mono"/>
                          <a:cs typeface="Space Mono"/>
                          <a:sym typeface="Space Mono"/>
                        </a:rPr>
                        <a:t>1</a:t>
                      </a:r>
                      <a:endParaRPr b="1" sz="1800">
                        <a:solidFill>
                          <a:srgbClr val="6EC396"/>
                        </a:solidFill>
                        <a:latin typeface="Space Mono"/>
                        <a:ea typeface="Space Mono"/>
                        <a:cs typeface="Space Mono"/>
                        <a:sym typeface="Space Mono"/>
                      </a:endParaRPr>
                    </a:p>
                  </a:txBody>
                  <a:tcPr marT="0" marB="0"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sz="1800">
                          <a:latin typeface="Poppins"/>
                          <a:ea typeface="Poppins"/>
                          <a:cs typeface="Poppins"/>
                          <a:sym typeface="Poppins"/>
                        </a:rPr>
                        <a:t>Welcome 👋🏽</a:t>
                      </a:r>
                      <a:endParaRPr sz="1800">
                        <a:latin typeface="Poppins"/>
                        <a:ea typeface="Poppins"/>
                        <a:cs typeface="Poppins"/>
                        <a:sym typeface="Poppins"/>
                      </a:endParaRPr>
                    </a:p>
                  </a:txBody>
                  <a:tcPr marT="0" marB="0" marR="91425" marL="91425" anchor="ctr">
                    <a:lnL cap="flat" cmpd="sng" w="9525">
                      <a:solidFill>
                        <a:srgbClr val="9E9E9E">
                          <a:alpha val="0"/>
                        </a:srgbClr>
                      </a:solidFill>
                      <a:prstDash val="solid"/>
                      <a:round/>
                      <a:headEnd len="sm" w="sm" type="none"/>
                      <a:tailEnd len="sm" w="sm" type="none"/>
                    </a:lnL>
                    <a:lnR cap="flat" cmpd="sng" w="19050">
                      <a:solidFill>
                        <a:srgbClr val="6EC396"/>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r">
                        <a:lnSpc>
                          <a:spcPct val="115000"/>
                        </a:lnSpc>
                        <a:spcBef>
                          <a:spcPts val="0"/>
                        </a:spcBef>
                        <a:spcAft>
                          <a:spcPts val="0"/>
                        </a:spcAft>
                        <a:buClr>
                          <a:schemeClr val="dk1"/>
                        </a:buClr>
                        <a:buSzPts val="1100"/>
                        <a:buFont typeface="Arial"/>
                        <a:buNone/>
                      </a:pPr>
                      <a:r>
                        <a:rPr lang="en" sz="1800">
                          <a:solidFill>
                            <a:schemeClr val="dk1"/>
                          </a:solidFill>
                          <a:latin typeface="Consolas"/>
                          <a:ea typeface="Consolas"/>
                          <a:cs typeface="Consolas"/>
                          <a:sym typeface="Consolas"/>
                        </a:rPr>
                        <a:t>0:00 - 0:15</a:t>
                      </a:r>
                      <a:endParaRPr sz="1800">
                        <a:latin typeface="Consolas"/>
                        <a:ea typeface="Consolas"/>
                        <a:cs typeface="Consolas"/>
                        <a:sym typeface="Consolas"/>
                      </a:endParaRPr>
                    </a:p>
                  </a:txBody>
                  <a:tcPr marT="0" marB="0" marR="91425" marL="91425" anchor="ctr">
                    <a:lnL cap="flat" cmpd="sng" w="19050">
                      <a:solidFill>
                        <a:srgbClr val="6EC396"/>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463250">
                <a:tc>
                  <a:txBody>
                    <a:bodyPr/>
                    <a:lstStyle/>
                    <a:p>
                      <a:pPr indent="0" lvl="0" marL="0" rtl="0" algn="ctr">
                        <a:spcBef>
                          <a:spcPts val="0"/>
                        </a:spcBef>
                        <a:spcAft>
                          <a:spcPts val="0"/>
                        </a:spcAft>
                        <a:buNone/>
                      </a:pPr>
                      <a:r>
                        <a:rPr b="1" lang="en" sz="1800">
                          <a:solidFill>
                            <a:srgbClr val="6EC396"/>
                          </a:solidFill>
                          <a:latin typeface="Space Mono"/>
                          <a:ea typeface="Space Mono"/>
                          <a:cs typeface="Space Mono"/>
                          <a:sym typeface="Space Mono"/>
                        </a:rPr>
                        <a:t>2</a:t>
                      </a:r>
                      <a:endParaRPr b="1" sz="1800">
                        <a:solidFill>
                          <a:srgbClr val="6EC396"/>
                        </a:solidFill>
                        <a:latin typeface="Space Mono"/>
                        <a:ea typeface="Space Mono"/>
                        <a:cs typeface="Space Mono"/>
                        <a:sym typeface="Space Mono"/>
                      </a:endParaRPr>
                    </a:p>
                  </a:txBody>
                  <a:tcPr marT="0" marB="0"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sz="1800">
                          <a:solidFill>
                            <a:schemeClr val="dk1"/>
                          </a:solidFill>
                          <a:latin typeface="Poppins"/>
                          <a:ea typeface="Poppins"/>
                          <a:cs typeface="Poppins"/>
                          <a:sym typeface="Poppins"/>
                        </a:rPr>
                        <a:t>The UMPIRE Strategy</a:t>
                      </a:r>
                      <a:endParaRPr sz="1800">
                        <a:latin typeface="Poppins"/>
                        <a:ea typeface="Poppins"/>
                        <a:cs typeface="Poppins"/>
                        <a:sym typeface="Poppins"/>
                      </a:endParaRPr>
                    </a:p>
                  </a:txBody>
                  <a:tcPr marT="0" marB="0" marR="91425" marL="91425" anchor="ctr">
                    <a:lnL cap="flat" cmpd="sng" w="9525">
                      <a:solidFill>
                        <a:srgbClr val="9E9E9E">
                          <a:alpha val="0"/>
                        </a:srgbClr>
                      </a:solidFill>
                      <a:prstDash val="solid"/>
                      <a:round/>
                      <a:headEnd len="sm" w="sm" type="none"/>
                      <a:tailEnd len="sm" w="sm" type="none"/>
                    </a:lnL>
                    <a:lnR cap="flat" cmpd="sng" w="19050">
                      <a:solidFill>
                        <a:srgbClr val="6EC396"/>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D7FFEE"/>
                    </a:solidFill>
                  </a:tcPr>
                </a:tc>
                <a:tc>
                  <a:txBody>
                    <a:bodyPr/>
                    <a:lstStyle/>
                    <a:p>
                      <a:pPr indent="0" lvl="0" marL="0" rtl="0" algn="r">
                        <a:lnSpc>
                          <a:spcPct val="115000"/>
                        </a:lnSpc>
                        <a:spcBef>
                          <a:spcPts val="0"/>
                        </a:spcBef>
                        <a:spcAft>
                          <a:spcPts val="0"/>
                        </a:spcAft>
                        <a:buClr>
                          <a:schemeClr val="dk1"/>
                        </a:buClr>
                        <a:buSzPts val="1100"/>
                        <a:buFont typeface="Arial"/>
                        <a:buNone/>
                      </a:pPr>
                      <a:r>
                        <a:rPr lang="en" sz="1800">
                          <a:solidFill>
                            <a:schemeClr val="dk1"/>
                          </a:solidFill>
                          <a:latin typeface="Consolas"/>
                          <a:ea typeface="Consolas"/>
                          <a:cs typeface="Consolas"/>
                          <a:sym typeface="Consolas"/>
                        </a:rPr>
                        <a:t>0:15 - 0:45</a:t>
                      </a:r>
                      <a:endParaRPr sz="1800">
                        <a:latin typeface="Consolas"/>
                        <a:ea typeface="Consolas"/>
                        <a:cs typeface="Consolas"/>
                        <a:sym typeface="Consolas"/>
                      </a:endParaRPr>
                    </a:p>
                  </a:txBody>
                  <a:tcPr marT="0" marB="0" marR="91425" marL="91425" anchor="ctr">
                    <a:lnL cap="flat" cmpd="sng" w="19050">
                      <a:solidFill>
                        <a:srgbClr val="6EC396"/>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463250">
                <a:tc>
                  <a:txBody>
                    <a:bodyPr/>
                    <a:lstStyle/>
                    <a:p>
                      <a:pPr indent="0" lvl="0" marL="0" rtl="0" algn="ctr">
                        <a:spcBef>
                          <a:spcPts val="0"/>
                        </a:spcBef>
                        <a:spcAft>
                          <a:spcPts val="0"/>
                        </a:spcAft>
                        <a:buNone/>
                      </a:pPr>
                      <a:r>
                        <a:rPr b="1" lang="en" sz="1800">
                          <a:solidFill>
                            <a:srgbClr val="6EC396"/>
                          </a:solidFill>
                          <a:latin typeface="Space Mono"/>
                          <a:ea typeface="Space Mono"/>
                          <a:cs typeface="Space Mono"/>
                          <a:sym typeface="Space Mono"/>
                        </a:rPr>
                        <a:t>3</a:t>
                      </a:r>
                      <a:endParaRPr b="1" sz="1800">
                        <a:solidFill>
                          <a:srgbClr val="6EC396"/>
                        </a:solidFill>
                        <a:latin typeface="Space Mono"/>
                        <a:ea typeface="Space Mono"/>
                        <a:cs typeface="Space Mono"/>
                        <a:sym typeface="Space Mono"/>
                      </a:endParaRPr>
                    </a:p>
                  </a:txBody>
                  <a:tcPr marT="0" marB="0"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b="1" lang="en" sz="1800">
                          <a:solidFill>
                            <a:schemeClr val="dk1"/>
                          </a:solidFill>
                          <a:latin typeface="Poppins"/>
                          <a:ea typeface="Poppins"/>
                          <a:cs typeface="Poppins"/>
                          <a:sym typeface="Poppins"/>
                        </a:rPr>
                        <a:t>BREAK</a:t>
                      </a:r>
                      <a:endParaRPr b="1" sz="1800">
                        <a:latin typeface="Poppins"/>
                        <a:ea typeface="Poppins"/>
                        <a:cs typeface="Poppins"/>
                        <a:sym typeface="Poppins"/>
                      </a:endParaRPr>
                    </a:p>
                  </a:txBody>
                  <a:tcPr marT="0" marB="0" marR="91425" marL="91425" anchor="ctr">
                    <a:lnL cap="flat" cmpd="sng" w="9525">
                      <a:solidFill>
                        <a:srgbClr val="9E9E9E">
                          <a:alpha val="0"/>
                        </a:srgbClr>
                      </a:solidFill>
                      <a:prstDash val="solid"/>
                      <a:round/>
                      <a:headEnd len="sm" w="sm" type="none"/>
                      <a:tailEnd len="sm" w="sm" type="none"/>
                    </a:lnL>
                    <a:lnR cap="flat" cmpd="sng" w="19050">
                      <a:solidFill>
                        <a:srgbClr val="6EC396"/>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r">
                        <a:lnSpc>
                          <a:spcPct val="115000"/>
                        </a:lnSpc>
                        <a:spcBef>
                          <a:spcPts val="0"/>
                        </a:spcBef>
                        <a:spcAft>
                          <a:spcPts val="0"/>
                        </a:spcAft>
                        <a:buClr>
                          <a:schemeClr val="dk1"/>
                        </a:buClr>
                        <a:buSzPts val="1100"/>
                        <a:buFont typeface="Arial"/>
                        <a:buNone/>
                      </a:pPr>
                      <a:r>
                        <a:rPr lang="en" sz="1800">
                          <a:solidFill>
                            <a:schemeClr val="dk1"/>
                          </a:solidFill>
                          <a:latin typeface="Consolas"/>
                          <a:ea typeface="Consolas"/>
                          <a:cs typeface="Consolas"/>
                          <a:sym typeface="Consolas"/>
                        </a:rPr>
                        <a:t>0:45 - 0:50</a:t>
                      </a:r>
                      <a:endParaRPr sz="1800">
                        <a:latin typeface="Consolas"/>
                        <a:ea typeface="Consolas"/>
                        <a:cs typeface="Consolas"/>
                        <a:sym typeface="Consolas"/>
                      </a:endParaRPr>
                    </a:p>
                  </a:txBody>
                  <a:tcPr marT="0" marB="0" marR="91425" marL="91425" anchor="ctr">
                    <a:lnL cap="flat" cmpd="sng" w="19050">
                      <a:solidFill>
                        <a:srgbClr val="6EC396"/>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463250">
                <a:tc>
                  <a:txBody>
                    <a:bodyPr/>
                    <a:lstStyle/>
                    <a:p>
                      <a:pPr indent="0" lvl="0" marL="0" rtl="0" algn="ctr">
                        <a:spcBef>
                          <a:spcPts val="0"/>
                        </a:spcBef>
                        <a:spcAft>
                          <a:spcPts val="0"/>
                        </a:spcAft>
                        <a:buNone/>
                      </a:pPr>
                      <a:r>
                        <a:rPr b="1" lang="en" sz="1800">
                          <a:solidFill>
                            <a:srgbClr val="6EC396"/>
                          </a:solidFill>
                          <a:latin typeface="Space Mono"/>
                          <a:ea typeface="Space Mono"/>
                          <a:cs typeface="Space Mono"/>
                          <a:sym typeface="Space Mono"/>
                        </a:rPr>
                        <a:t>4</a:t>
                      </a:r>
                      <a:endParaRPr b="1" sz="1800">
                        <a:solidFill>
                          <a:srgbClr val="6EC396"/>
                        </a:solidFill>
                        <a:latin typeface="Space Mono"/>
                        <a:ea typeface="Space Mono"/>
                        <a:cs typeface="Space Mono"/>
                        <a:sym typeface="Space Mono"/>
                      </a:endParaRPr>
                    </a:p>
                  </a:txBody>
                  <a:tcPr marT="0" marB="0"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sz="1800">
                          <a:solidFill>
                            <a:schemeClr val="dk1"/>
                          </a:solidFill>
                          <a:latin typeface="Poppins"/>
                          <a:ea typeface="Poppins"/>
                          <a:cs typeface="Poppins"/>
                          <a:sym typeface="Poppins"/>
                        </a:rPr>
                        <a:t>Collaborative Problem Solving</a:t>
                      </a:r>
                      <a:endParaRPr sz="1800">
                        <a:latin typeface="Poppins"/>
                        <a:ea typeface="Poppins"/>
                        <a:cs typeface="Poppins"/>
                        <a:sym typeface="Poppins"/>
                      </a:endParaRPr>
                    </a:p>
                  </a:txBody>
                  <a:tcPr marT="0" marB="0" marR="91425" marL="91425" anchor="ctr">
                    <a:lnL cap="flat" cmpd="sng" w="9525">
                      <a:solidFill>
                        <a:srgbClr val="9E9E9E">
                          <a:alpha val="0"/>
                        </a:srgbClr>
                      </a:solidFill>
                      <a:prstDash val="solid"/>
                      <a:round/>
                      <a:headEnd len="sm" w="sm" type="none"/>
                      <a:tailEnd len="sm" w="sm" type="none"/>
                    </a:lnL>
                    <a:lnR cap="flat" cmpd="sng" w="19050">
                      <a:solidFill>
                        <a:srgbClr val="6EC396"/>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D7FFEE"/>
                    </a:solidFill>
                  </a:tcPr>
                </a:tc>
                <a:tc>
                  <a:txBody>
                    <a:bodyPr/>
                    <a:lstStyle/>
                    <a:p>
                      <a:pPr indent="0" lvl="0" marL="0" rtl="0" algn="r">
                        <a:lnSpc>
                          <a:spcPct val="115000"/>
                        </a:lnSpc>
                        <a:spcBef>
                          <a:spcPts val="0"/>
                        </a:spcBef>
                        <a:spcAft>
                          <a:spcPts val="0"/>
                        </a:spcAft>
                        <a:buClr>
                          <a:schemeClr val="dk1"/>
                        </a:buClr>
                        <a:buSzPts val="1100"/>
                        <a:buFont typeface="Arial"/>
                        <a:buNone/>
                      </a:pPr>
                      <a:r>
                        <a:rPr lang="en" sz="1800">
                          <a:solidFill>
                            <a:schemeClr val="dk1"/>
                          </a:solidFill>
                          <a:latin typeface="Consolas"/>
                          <a:ea typeface="Consolas"/>
                          <a:cs typeface="Consolas"/>
                          <a:sym typeface="Consolas"/>
                        </a:rPr>
                        <a:t>0:50 - 1:50</a:t>
                      </a:r>
                      <a:endParaRPr sz="1800">
                        <a:latin typeface="Consolas"/>
                        <a:ea typeface="Consolas"/>
                        <a:cs typeface="Consolas"/>
                        <a:sym typeface="Consolas"/>
                      </a:endParaRPr>
                    </a:p>
                  </a:txBody>
                  <a:tcPr marT="0" marB="0" marR="91425" marL="91425" anchor="ctr">
                    <a:lnL cap="flat" cmpd="sng" w="19050">
                      <a:solidFill>
                        <a:srgbClr val="6EC396"/>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463250">
                <a:tc>
                  <a:txBody>
                    <a:bodyPr/>
                    <a:lstStyle/>
                    <a:p>
                      <a:pPr indent="0" lvl="0" marL="0" rtl="0" algn="ctr">
                        <a:spcBef>
                          <a:spcPts val="0"/>
                        </a:spcBef>
                        <a:spcAft>
                          <a:spcPts val="0"/>
                        </a:spcAft>
                        <a:buNone/>
                      </a:pPr>
                      <a:r>
                        <a:rPr b="1" lang="en" sz="1800">
                          <a:solidFill>
                            <a:srgbClr val="6EC396"/>
                          </a:solidFill>
                          <a:latin typeface="Space Mono"/>
                          <a:ea typeface="Space Mono"/>
                          <a:cs typeface="Space Mono"/>
                          <a:sym typeface="Space Mono"/>
                        </a:rPr>
                        <a:t>5</a:t>
                      </a:r>
                      <a:endParaRPr b="1" sz="1800">
                        <a:solidFill>
                          <a:srgbClr val="6EC396"/>
                        </a:solidFill>
                        <a:latin typeface="Space Mono"/>
                        <a:ea typeface="Space Mono"/>
                        <a:cs typeface="Space Mono"/>
                        <a:sym typeface="Space Mono"/>
                      </a:endParaRPr>
                    </a:p>
                  </a:txBody>
                  <a:tcPr marT="0" marB="0"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sz="1800">
                          <a:solidFill>
                            <a:schemeClr val="dk1"/>
                          </a:solidFill>
                          <a:latin typeface="Poppins"/>
                          <a:ea typeface="Poppins"/>
                          <a:cs typeface="Poppins"/>
                          <a:sym typeface="Poppins"/>
                        </a:rPr>
                        <a:t>Wrap Up</a:t>
                      </a:r>
                      <a:endParaRPr sz="1800">
                        <a:latin typeface="Poppins"/>
                        <a:ea typeface="Poppins"/>
                        <a:cs typeface="Poppins"/>
                        <a:sym typeface="Poppins"/>
                      </a:endParaRPr>
                    </a:p>
                  </a:txBody>
                  <a:tcPr marT="0" marB="0" marR="91425" marL="91425" anchor="ctr">
                    <a:lnL cap="flat" cmpd="sng" w="9525">
                      <a:solidFill>
                        <a:srgbClr val="9E9E9E">
                          <a:alpha val="0"/>
                        </a:srgbClr>
                      </a:solidFill>
                      <a:prstDash val="solid"/>
                      <a:round/>
                      <a:headEnd len="sm" w="sm" type="none"/>
                      <a:tailEnd len="sm" w="sm" type="none"/>
                    </a:lnL>
                    <a:lnR cap="flat" cmpd="sng" w="19050">
                      <a:solidFill>
                        <a:srgbClr val="6EC396"/>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r">
                        <a:lnSpc>
                          <a:spcPct val="115000"/>
                        </a:lnSpc>
                        <a:spcBef>
                          <a:spcPts val="0"/>
                        </a:spcBef>
                        <a:spcAft>
                          <a:spcPts val="0"/>
                        </a:spcAft>
                        <a:buClr>
                          <a:schemeClr val="dk1"/>
                        </a:buClr>
                        <a:buSzPts val="1100"/>
                        <a:buFont typeface="Arial"/>
                        <a:buNone/>
                      </a:pPr>
                      <a:r>
                        <a:rPr lang="en" sz="1800">
                          <a:solidFill>
                            <a:schemeClr val="dk1"/>
                          </a:solidFill>
                          <a:latin typeface="Consolas"/>
                          <a:ea typeface="Consolas"/>
                          <a:cs typeface="Consolas"/>
                          <a:sym typeface="Consolas"/>
                        </a:rPr>
                        <a:t>1:50 - 2:00</a:t>
                      </a:r>
                      <a:endParaRPr sz="1800">
                        <a:latin typeface="Consolas"/>
                        <a:ea typeface="Consolas"/>
                        <a:cs typeface="Consolas"/>
                        <a:sym typeface="Consolas"/>
                      </a:endParaRPr>
                    </a:p>
                  </a:txBody>
                  <a:tcPr marT="0" marB="0" marR="91425" marL="91425" anchor="ctr">
                    <a:lnL cap="flat" cmpd="sng" w="19050">
                      <a:solidFill>
                        <a:srgbClr val="6EC396"/>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8" name="Shape 878"/>
        <p:cNvGrpSpPr/>
        <p:nvPr/>
      </p:nvGrpSpPr>
      <p:grpSpPr>
        <a:xfrm>
          <a:off x="0" y="0"/>
          <a:ext cx="0" cy="0"/>
          <a:chOff x="0" y="0"/>
          <a:chExt cx="0" cy="0"/>
        </a:xfrm>
      </p:grpSpPr>
      <p:sp>
        <p:nvSpPr>
          <p:cNvPr id="879" name="Google Shape;879;p115"/>
          <p:cNvSpPr txBox="1"/>
          <p:nvPr>
            <p:ph idx="12" type="sldNum"/>
          </p:nvPr>
        </p:nvSpPr>
        <p:spPr>
          <a:xfrm>
            <a:off x="8543625" y="4795150"/>
            <a:ext cx="548700" cy="303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880" name="Google Shape;880;p115"/>
          <p:cNvSpPr txBox="1"/>
          <p:nvPr>
            <p:ph type="title"/>
          </p:nvPr>
        </p:nvSpPr>
        <p:spPr>
          <a:xfrm>
            <a:off x="452400" y="481275"/>
            <a:ext cx="3701100" cy="57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Traffic Lights</a:t>
            </a:r>
            <a:endParaRPr/>
          </a:p>
        </p:txBody>
      </p:sp>
      <p:sp>
        <p:nvSpPr>
          <p:cNvPr id="881" name="Google Shape;881;p115"/>
          <p:cNvSpPr txBox="1"/>
          <p:nvPr>
            <p:ph idx="1" type="body"/>
          </p:nvPr>
        </p:nvSpPr>
        <p:spPr>
          <a:xfrm>
            <a:off x="452400" y="1132825"/>
            <a:ext cx="3701100" cy="3488100"/>
          </a:xfrm>
          <a:prstGeom prst="rect">
            <a:avLst/>
          </a:prstGeom>
          <a:ln cap="flat" cmpd="sng" w="9525">
            <a:solidFill>
              <a:srgbClr val="00C984"/>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1000"/>
              </a:spcBef>
              <a:spcAft>
                <a:spcPts val="1000"/>
              </a:spcAft>
              <a:buNone/>
            </a:pPr>
            <a:r>
              <a:rPr lang="en">
                <a:highlight>
                  <a:srgbClr val="00C984"/>
                </a:highlight>
              </a:rPr>
              <a:t>GREEN</a:t>
            </a:r>
            <a:r>
              <a:rPr lang="en"/>
              <a:t> — Keep going!</a:t>
            </a:r>
            <a:br>
              <a:rPr lang="en"/>
            </a:br>
            <a:br>
              <a:rPr lang="en"/>
            </a:br>
            <a:r>
              <a:rPr lang="en">
                <a:highlight>
                  <a:srgbClr val="FFFF00"/>
                </a:highlight>
              </a:rPr>
              <a:t>YELLOW</a:t>
            </a:r>
            <a:r>
              <a:rPr lang="en"/>
              <a:t> — Proceed Slowly</a:t>
            </a:r>
            <a:br>
              <a:rPr lang="en"/>
            </a:br>
            <a:br>
              <a:rPr lang="en"/>
            </a:br>
            <a:r>
              <a:rPr lang="en">
                <a:highlight>
                  <a:srgbClr val="EA9999"/>
                </a:highlight>
              </a:rPr>
              <a:t>RED</a:t>
            </a:r>
            <a:r>
              <a:rPr lang="en"/>
              <a:t> — Stop!</a:t>
            </a:r>
            <a:endParaRPr/>
          </a:p>
        </p:txBody>
      </p:sp>
      <p:pic>
        <p:nvPicPr>
          <p:cNvPr id="882" name="Google Shape;882;p115"/>
          <p:cNvPicPr preferRelativeResize="0"/>
          <p:nvPr/>
        </p:nvPicPr>
        <p:blipFill>
          <a:blip r:embed="rId3">
            <a:alphaModFix/>
          </a:blip>
          <a:stretch>
            <a:fillRect/>
          </a:stretch>
        </p:blipFill>
        <p:spPr>
          <a:xfrm>
            <a:off x="4872875" y="523875"/>
            <a:ext cx="3400425" cy="40957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6" name="Shape 886"/>
        <p:cNvGrpSpPr/>
        <p:nvPr/>
      </p:nvGrpSpPr>
      <p:grpSpPr>
        <a:xfrm>
          <a:off x="0" y="0"/>
          <a:ext cx="0" cy="0"/>
          <a:chOff x="0" y="0"/>
          <a:chExt cx="0" cy="0"/>
        </a:xfrm>
      </p:grpSpPr>
      <p:sp>
        <p:nvSpPr>
          <p:cNvPr id="887" name="Google Shape;887;p116"/>
          <p:cNvSpPr txBox="1"/>
          <p:nvPr>
            <p:ph type="title"/>
          </p:nvPr>
        </p:nvSpPr>
        <p:spPr>
          <a:xfrm>
            <a:off x="1071950" y="892850"/>
            <a:ext cx="5283900" cy="2820300"/>
          </a:xfrm>
          <a:prstGeom prst="rect">
            <a:avLst/>
          </a:prstGeom>
        </p:spPr>
        <p:txBody>
          <a:bodyPr anchorCtr="0" anchor="ctr" bIns="91425" lIns="274300" spcFirstLastPara="1" rIns="274300" wrap="square" tIns="91425">
            <a:noAutofit/>
          </a:bodyPr>
          <a:lstStyle/>
          <a:p>
            <a:pPr indent="0" lvl="0" marL="0" rtl="0" algn="ctr">
              <a:spcBef>
                <a:spcPts val="0"/>
              </a:spcBef>
              <a:spcAft>
                <a:spcPts val="0"/>
              </a:spcAft>
              <a:buClr>
                <a:schemeClr val="dk1"/>
              </a:buClr>
              <a:buSzPts val="1100"/>
              <a:buFont typeface="Arial"/>
              <a:buNone/>
            </a:pPr>
            <a:r>
              <a:rPr b="1" lang="en" sz="2300"/>
              <a:t>Break Time!</a:t>
            </a:r>
            <a:endParaRPr b="1" sz="2300"/>
          </a:p>
          <a:p>
            <a:pPr indent="0" lvl="0" marL="0" rtl="0" algn="ctr">
              <a:spcBef>
                <a:spcPts val="1000"/>
              </a:spcBef>
              <a:spcAft>
                <a:spcPts val="0"/>
              </a:spcAft>
              <a:buClr>
                <a:schemeClr val="dk1"/>
              </a:buClr>
              <a:buSzPts val="1100"/>
              <a:buFont typeface="Arial"/>
              <a:buNone/>
            </a:pPr>
            <a:r>
              <a:rPr lang="en" sz="1900"/>
              <a:t>Take 5 mins to step away from the computer. Feel free to turn off your camera and return promptly after 5 mins.</a:t>
            </a:r>
            <a:endParaRPr/>
          </a:p>
        </p:txBody>
      </p:sp>
      <p:pic>
        <p:nvPicPr>
          <p:cNvPr descr="5 minutes timer with relaxing music#5minutetimer #timer #relaxingmusic #relaxation" id="888" name="Google Shape;888;p116" title="5 Minutes Timer With Relaxing Music">
            <a:hlinkClick r:id="rId3"/>
          </p:cNvPr>
          <p:cNvPicPr preferRelativeResize="0"/>
          <p:nvPr/>
        </p:nvPicPr>
        <p:blipFill>
          <a:blip r:embed="rId4">
            <a:alphaModFix/>
          </a:blip>
          <a:stretch>
            <a:fillRect/>
          </a:stretch>
        </p:blipFill>
        <p:spPr>
          <a:xfrm>
            <a:off x="6355850" y="1739175"/>
            <a:ext cx="2198300" cy="1236550"/>
          </a:xfrm>
          <a:prstGeom prst="rect">
            <a:avLst/>
          </a:prstGeom>
          <a:noFill/>
          <a:ln cap="flat" cmpd="sng" w="76200">
            <a:solidFill>
              <a:srgbClr val="1B1C57"/>
            </a:solidFill>
            <a:prstDash val="solid"/>
            <a:round/>
            <a:headEnd len="sm" w="sm" type="none"/>
            <a:tailEnd len="sm" w="sm" type="none"/>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2" name="Shape 892"/>
        <p:cNvGrpSpPr/>
        <p:nvPr/>
      </p:nvGrpSpPr>
      <p:grpSpPr>
        <a:xfrm>
          <a:off x="0" y="0"/>
          <a:ext cx="0" cy="0"/>
          <a:chOff x="0" y="0"/>
          <a:chExt cx="0" cy="0"/>
        </a:xfrm>
      </p:grpSpPr>
      <p:sp>
        <p:nvSpPr>
          <p:cNvPr id="893" name="Google Shape;893;p117"/>
          <p:cNvSpPr txBox="1"/>
          <p:nvPr>
            <p:ph type="title"/>
          </p:nvPr>
        </p:nvSpPr>
        <p:spPr>
          <a:xfrm>
            <a:off x="884825" y="2317200"/>
            <a:ext cx="7432800" cy="509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Collaborative Problem Solving</a:t>
            </a:r>
            <a:endParaRPr/>
          </a:p>
        </p:txBody>
      </p:sp>
      <p:sp>
        <p:nvSpPr>
          <p:cNvPr id="894" name="Google Shape;894;p117"/>
          <p:cNvSpPr txBox="1"/>
          <p:nvPr>
            <p:ph idx="1" type="subTitle"/>
          </p:nvPr>
        </p:nvSpPr>
        <p:spPr>
          <a:xfrm>
            <a:off x="785650" y="1770100"/>
            <a:ext cx="4127100" cy="388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60 minutes</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8" name="Shape 898"/>
        <p:cNvGrpSpPr/>
        <p:nvPr/>
      </p:nvGrpSpPr>
      <p:grpSpPr>
        <a:xfrm>
          <a:off x="0" y="0"/>
          <a:ext cx="0" cy="0"/>
          <a:chOff x="0" y="0"/>
          <a:chExt cx="0" cy="0"/>
        </a:xfrm>
      </p:grpSpPr>
      <p:sp>
        <p:nvSpPr>
          <p:cNvPr id="899" name="Google Shape;899;p118"/>
          <p:cNvSpPr txBox="1"/>
          <p:nvPr>
            <p:ph type="title"/>
          </p:nvPr>
        </p:nvSpPr>
        <p:spPr>
          <a:xfrm>
            <a:off x="452400" y="481263"/>
            <a:ext cx="8239200" cy="57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Choosing Your Breakout Room</a:t>
            </a:r>
            <a:endParaRPr/>
          </a:p>
        </p:txBody>
      </p:sp>
      <p:sp>
        <p:nvSpPr>
          <p:cNvPr id="900" name="Google Shape;900;p118"/>
          <p:cNvSpPr txBox="1"/>
          <p:nvPr>
            <p:ph idx="1" type="body"/>
          </p:nvPr>
        </p:nvSpPr>
        <p:spPr>
          <a:xfrm>
            <a:off x="452400" y="1132825"/>
            <a:ext cx="5588400" cy="34881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AutoNum type="arabicPeriod"/>
            </a:pPr>
            <a:r>
              <a:rPr lang="en"/>
              <a:t>We’ll share the room assignments.</a:t>
            </a:r>
            <a:endParaRPr/>
          </a:p>
          <a:p>
            <a:pPr indent="-342900" lvl="0" marL="457200" rtl="0" algn="l">
              <a:spcBef>
                <a:spcPts val="1000"/>
              </a:spcBef>
              <a:spcAft>
                <a:spcPts val="1000"/>
              </a:spcAft>
              <a:buSzPts val="1800"/>
              <a:buAutoNum type="arabicPeriod"/>
            </a:pPr>
            <a:r>
              <a:rPr lang="en"/>
              <a:t>We’ll demonstrate how to find your room assignment and navigate to your room.</a:t>
            </a:r>
            <a:endParaRPr/>
          </a:p>
        </p:txBody>
      </p:sp>
      <p:sp>
        <p:nvSpPr>
          <p:cNvPr id="901" name="Google Shape;901;p118"/>
          <p:cNvSpPr txBox="1"/>
          <p:nvPr>
            <p:ph idx="12" type="sldNum"/>
          </p:nvPr>
        </p:nvSpPr>
        <p:spPr>
          <a:xfrm>
            <a:off x="8543625" y="4795150"/>
            <a:ext cx="548700" cy="303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902" name="Google Shape;902;p118"/>
          <p:cNvPicPr preferRelativeResize="0"/>
          <p:nvPr/>
        </p:nvPicPr>
        <p:blipFill>
          <a:blip r:embed="rId3">
            <a:alphaModFix/>
          </a:blip>
          <a:stretch>
            <a:fillRect/>
          </a:stretch>
        </p:blipFill>
        <p:spPr>
          <a:xfrm>
            <a:off x="6356625" y="1207600"/>
            <a:ext cx="2334975" cy="2334975"/>
          </a:xfrm>
          <a:prstGeom prst="rect">
            <a:avLst/>
          </a:prstGeom>
          <a:noFill/>
          <a:ln>
            <a:noFill/>
          </a:ln>
        </p:spPr>
      </p:pic>
      <p:pic>
        <p:nvPicPr>
          <p:cNvPr id="903" name="Google Shape;903;p118" title="Screenshot 2025-06-05 at 3.58.22 PM.png"/>
          <p:cNvPicPr preferRelativeResize="0"/>
          <p:nvPr/>
        </p:nvPicPr>
        <p:blipFill>
          <a:blip r:embed="rId4">
            <a:alphaModFix/>
          </a:blip>
          <a:stretch>
            <a:fillRect/>
          </a:stretch>
        </p:blipFill>
        <p:spPr>
          <a:xfrm>
            <a:off x="1853075" y="2723725"/>
            <a:ext cx="3276600" cy="15049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7" name="Shape 907"/>
        <p:cNvGrpSpPr/>
        <p:nvPr/>
      </p:nvGrpSpPr>
      <p:grpSpPr>
        <a:xfrm>
          <a:off x="0" y="0"/>
          <a:ext cx="0" cy="0"/>
          <a:chOff x="0" y="0"/>
          <a:chExt cx="0" cy="0"/>
        </a:xfrm>
      </p:grpSpPr>
      <p:sp>
        <p:nvSpPr>
          <p:cNvPr id="908" name="Google Shape;908;p119"/>
          <p:cNvSpPr txBox="1"/>
          <p:nvPr>
            <p:ph idx="1" type="subTitle"/>
          </p:nvPr>
        </p:nvSpPr>
        <p:spPr>
          <a:xfrm>
            <a:off x="7103500" y="551600"/>
            <a:ext cx="1617300" cy="431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50 minutes</a:t>
            </a:r>
            <a:endParaRPr/>
          </a:p>
        </p:txBody>
      </p:sp>
      <p:sp>
        <p:nvSpPr>
          <p:cNvPr id="909" name="Google Shape;909;p119"/>
          <p:cNvSpPr txBox="1"/>
          <p:nvPr>
            <p:ph idx="12" type="sldNum"/>
          </p:nvPr>
        </p:nvSpPr>
        <p:spPr>
          <a:xfrm>
            <a:off x="8543625" y="4795150"/>
            <a:ext cx="548700" cy="303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910" name="Google Shape;910;p119"/>
          <p:cNvSpPr txBox="1"/>
          <p:nvPr/>
        </p:nvSpPr>
        <p:spPr>
          <a:xfrm>
            <a:off x="452400" y="1260500"/>
            <a:ext cx="7685700" cy="3111900"/>
          </a:xfrm>
          <a:prstGeom prst="rect">
            <a:avLst/>
          </a:prstGeom>
          <a:noFill/>
          <a:ln>
            <a:noFill/>
          </a:ln>
        </p:spPr>
        <p:txBody>
          <a:bodyPr anchorCtr="0" anchor="t" bIns="91425" lIns="91425" spcFirstLastPara="1" rIns="91425" wrap="square" tIns="91425">
            <a:spAutoFit/>
          </a:bodyPr>
          <a:lstStyle/>
          <a:p>
            <a:pPr indent="-368300" lvl="0" marL="457200" rtl="0" algn="l">
              <a:lnSpc>
                <a:spcPct val="115000"/>
              </a:lnSpc>
              <a:spcBef>
                <a:spcPts val="0"/>
              </a:spcBef>
              <a:spcAft>
                <a:spcPts val="0"/>
              </a:spcAft>
              <a:buClr>
                <a:srgbClr val="6EC396"/>
              </a:buClr>
              <a:buSzPts val="2200"/>
              <a:buFont typeface="Poppins"/>
              <a:buAutoNum type="arabicPeriod"/>
            </a:pPr>
            <a:r>
              <a:rPr lang="en" sz="2200">
                <a:solidFill>
                  <a:srgbClr val="000000"/>
                </a:solidFill>
                <a:latin typeface="Poppins"/>
                <a:ea typeface="Poppins"/>
                <a:cs typeface="Poppins"/>
                <a:sym typeface="Poppins"/>
              </a:rPr>
              <a:t>🏃🏽 Navigate to your breakout room.</a:t>
            </a:r>
            <a:endParaRPr sz="2200">
              <a:solidFill>
                <a:srgbClr val="000000"/>
              </a:solidFill>
              <a:latin typeface="Poppins"/>
              <a:ea typeface="Poppins"/>
              <a:cs typeface="Poppins"/>
              <a:sym typeface="Poppins"/>
            </a:endParaRPr>
          </a:p>
          <a:p>
            <a:pPr indent="-368300" lvl="0" marL="457200" rtl="0" algn="l">
              <a:lnSpc>
                <a:spcPct val="115000"/>
              </a:lnSpc>
              <a:spcBef>
                <a:spcPts val="1000"/>
              </a:spcBef>
              <a:spcAft>
                <a:spcPts val="0"/>
              </a:spcAft>
              <a:buClr>
                <a:srgbClr val="6EC396"/>
              </a:buClr>
              <a:buSzPts val="2200"/>
              <a:buFont typeface="Poppins"/>
              <a:buAutoNum type="arabicPeriod"/>
            </a:pPr>
            <a:r>
              <a:rPr lang="en" sz="2200">
                <a:solidFill>
                  <a:srgbClr val="000000"/>
                </a:solidFill>
                <a:latin typeface="Poppins"/>
                <a:ea typeface="Poppins"/>
                <a:cs typeface="Poppins"/>
                <a:sym typeface="Poppins"/>
              </a:rPr>
              <a:t>👋🏽 Introduce yourselves!</a:t>
            </a:r>
            <a:endParaRPr sz="2200">
              <a:solidFill>
                <a:srgbClr val="000000"/>
              </a:solidFill>
              <a:latin typeface="Poppins"/>
              <a:ea typeface="Poppins"/>
              <a:cs typeface="Poppins"/>
              <a:sym typeface="Poppins"/>
            </a:endParaRPr>
          </a:p>
          <a:p>
            <a:pPr indent="-368300" lvl="0" marL="457200" rtl="0" algn="l">
              <a:lnSpc>
                <a:spcPct val="115000"/>
              </a:lnSpc>
              <a:spcBef>
                <a:spcPts val="1000"/>
              </a:spcBef>
              <a:spcAft>
                <a:spcPts val="0"/>
              </a:spcAft>
              <a:buClr>
                <a:srgbClr val="6EC396"/>
              </a:buClr>
              <a:buSzPts val="2200"/>
              <a:buFont typeface="Poppins"/>
              <a:buAutoNum type="arabicPeriod"/>
            </a:pPr>
            <a:r>
              <a:rPr lang="en" sz="2200">
                <a:solidFill>
                  <a:srgbClr val="000000"/>
                </a:solidFill>
                <a:latin typeface="Poppins"/>
                <a:ea typeface="Poppins"/>
                <a:cs typeface="Poppins"/>
                <a:sym typeface="Poppins"/>
              </a:rPr>
              <a:t>🧑🏽‍💻 Work on the problems for your </a:t>
            </a:r>
            <a:r>
              <a:rPr lang="en" sz="2200">
                <a:latin typeface="Poppins"/>
                <a:ea typeface="Poppins"/>
                <a:cs typeface="Poppins"/>
                <a:sym typeface="Poppins"/>
              </a:rPr>
              <a:t>selected unit</a:t>
            </a:r>
            <a:r>
              <a:rPr lang="en" sz="2200">
                <a:solidFill>
                  <a:srgbClr val="000000"/>
                </a:solidFill>
                <a:latin typeface="Poppins"/>
                <a:ea typeface="Poppins"/>
                <a:cs typeface="Poppins"/>
                <a:sym typeface="Poppins"/>
              </a:rPr>
              <a:t>.</a:t>
            </a:r>
            <a:endParaRPr sz="2200">
              <a:solidFill>
                <a:srgbClr val="000000"/>
              </a:solidFill>
              <a:latin typeface="Poppins"/>
              <a:ea typeface="Poppins"/>
              <a:cs typeface="Poppins"/>
              <a:sym typeface="Poppins"/>
            </a:endParaRPr>
          </a:p>
          <a:p>
            <a:pPr indent="-368300" lvl="1" marL="914400" rtl="0" algn="l">
              <a:lnSpc>
                <a:spcPct val="115000"/>
              </a:lnSpc>
              <a:spcBef>
                <a:spcPts val="1000"/>
              </a:spcBef>
              <a:spcAft>
                <a:spcPts val="0"/>
              </a:spcAft>
              <a:buClr>
                <a:srgbClr val="000000"/>
              </a:buClr>
              <a:buSzPts val="2200"/>
              <a:buFont typeface="Poppins"/>
              <a:buAutoNum type="alphaLcPeriod"/>
            </a:pPr>
            <a:r>
              <a:rPr lang="en" sz="2200">
                <a:latin typeface="Poppins"/>
                <a:ea typeface="Poppins"/>
                <a:cs typeface="Poppins"/>
                <a:sym typeface="Poppins"/>
              </a:rPr>
              <a:t>Pair programming</a:t>
            </a:r>
            <a:endParaRPr sz="2200">
              <a:latin typeface="Poppins"/>
              <a:ea typeface="Poppins"/>
              <a:cs typeface="Poppins"/>
              <a:sym typeface="Poppins"/>
            </a:endParaRPr>
          </a:p>
          <a:p>
            <a:pPr indent="-368300" lvl="1" marL="914400" rtl="0" algn="l">
              <a:lnSpc>
                <a:spcPct val="115000"/>
              </a:lnSpc>
              <a:spcBef>
                <a:spcPts val="1000"/>
              </a:spcBef>
              <a:spcAft>
                <a:spcPts val="0"/>
              </a:spcAft>
              <a:buClr>
                <a:srgbClr val="000000"/>
              </a:buClr>
              <a:buSzPts val="2200"/>
              <a:buFont typeface="Poppins"/>
              <a:buAutoNum type="alphaLcPeriod"/>
            </a:pPr>
            <a:r>
              <a:rPr lang="en" sz="2200">
                <a:latin typeface="Poppins"/>
                <a:ea typeface="Poppins"/>
                <a:cs typeface="Poppins"/>
                <a:sym typeface="Poppins"/>
              </a:rPr>
              <a:t>Driver </a:t>
            </a:r>
            <a:endParaRPr sz="2200">
              <a:latin typeface="Poppins"/>
              <a:ea typeface="Poppins"/>
              <a:cs typeface="Poppins"/>
              <a:sym typeface="Poppins"/>
            </a:endParaRPr>
          </a:p>
          <a:p>
            <a:pPr indent="-368300" lvl="1" marL="914400" rtl="0" algn="l">
              <a:lnSpc>
                <a:spcPct val="115000"/>
              </a:lnSpc>
              <a:spcBef>
                <a:spcPts val="1000"/>
              </a:spcBef>
              <a:spcAft>
                <a:spcPts val="1000"/>
              </a:spcAft>
              <a:buClr>
                <a:srgbClr val="000000"/>
              </a:buClr>
              <a:buSzPts val="2200"/>
              <a:buFont typeface="Poppins"/>
              <a:buAutoNum type="alphaLcPeriod"/>
            </a:pPr>
            <a:r>
              <a:rPr lang="en" sz="2200">
                <a:latin typeface="Poppins"/>
                <a:ea typeface="Poppins"/>
                <a:cs typeface="Poppins"/>
                <a:sym typeface="Poppins"/>
              </a:rPr>
              <a:t>Interview setting </a:t>
            </a:r>
            <a:endParaRPr sz="2200">
              <a:latin typeface="Poppins"/>
              <a:ea typeface="Poppins"/>
              <a:cs typeface="Poppins"/>
              <a:sym typeface="Poppins"/>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4" name="Shape 914"/>
        <p:cNvGrpSpPr/>
        <p:nvPr/>
      </p:nvGrpSpPr>
      <p:grpSpPr>
        <a:xfrm>
          <a:off x="0" y="0"/>
          <a:ext cx="0" cy="0"/>
          <a:chOff x="0" y="0"/>
          <a:chExt cx="0" cy="0"/>
        </a:xfrm>
      </p:grpSpPr>
      <p:sp>
        <p:nvSpPr>
          <p:cNvPr id="915" name="Google Shape;915;p120"/>
          <p:cNvSpPr txBox="1"/>
          <p:nvPr>
            <p:ph type="title"/>
          </p:nvPr>
        </p:nvSpPr>
        <p:spPr>
          <a:xfrm>
            <a:off x="884825" y="2317200"/>
            <a:ext cx="1982700" cy="509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Wrap Up</a:t>
            </a:r>
            <a:endParaRPr/>
          </a:p>
        </p:txBody>
      </p:sp>
      <p:sp>
        <p:nvSpPr>
          <p:cNvPr id="916" name="Google Shape;916;p120"/>
          <p:cNvSpPr txBox="1"/>
          <p:nvPr>
            <p:ph idx="1" type="subTitle"/>
          </p:nvPr>
        </p:nvSpPr>
        <p:spPr>
          <a:xfrm>
            <a:off x="785650" y="1770100"/>
            <a:ext cx="4127100" cy="388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10 minutes</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0" name="Shape 920"/>
        <p:cNvGrpSpPr/>
        <p:nvPr/>
      </p:nvGrpSpPr>
      <p:grpSpPr>
        <a:xfrm>
          <a:off x="0" y="0"/>
          <a:ext cx="0" cy="0"/>
          <a:chOff x="0" y="0"/>
          <a:chExt cx="0" cy="0"/>
        </a:xfrm>
      </p:grpSpPr>
      <p:sp>
        <p:nvSpPr>
          <p:cNvPr id="921" name="Google Shape;921;p121"/>
          <p:cNvSpPr txBox="1"/>
          <p:nvPr>
            <p:ph idx="12" type="sldNum"/>
          </p:nvPr>
        </p:nvSpPr>
        <p:spPr>
          <a:xfrm>
            <a:off x="8543625" y="4795150"/>
            <a:ext cx="548700" cy="303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5" name="Shape 925"/>
        <p:cNvGrpSpPr/>
        <p:nvPr/>
      </p:nvGrpSpPr>
      <p:grpSpPr>
        <a:xfrm>
          <a:off x="0" y="0"/>
          <a:ext cx="0" cy="0"/>
          <a:chOff x="0" y="0"/>
          <a:chExt cx="0" cy="0"/>
        </a:xfrm>
      </p:grpSpPr>
      <p:sp>
        <p:nvSpPr>
          <p:cNvPr id="926" name="Google Shape;926;p122"/>
          <p:cNvSpPr txBox="1"/>
          <p:nvPr>
            <p:ph idx="12" type="sldNum"/>
          </p:nvPr>
        </p:nvSpPr>
        <p:spPr>
          <a:xfrm>
            <a:off x="8543625" y="4795150"/>
            <a:ext cx="548700" cy="303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927" name="Google Shape;927;p122"/>
          <p:cNvSpPr txBox="1"/>
          <p:nvPr/>
        </p:nvSpPr>
        <p:spPr>
          <a:xfrm>
            <a:off x="1048400" y="1031050"/>
            <a:ext cx="4693200" cy="1662300"/>
          </a:xfrm>
          <a:prstGeom prst="rect">
            <a:avLst/>
          </a:prstGeom>
          <a:noFill/>
          <a:ln>
            <a:noFill/>
          </a:ln>
        </p:spPr>
        <p:txBody>
          <a:bodyPr anchorCtr="0" anchor="ctr" bIns="91425" lIns="91425" spcFirstLastPara="1" rIns="91425" wrap="square" tIns="91425">
            <a:spAutoFit/>
          </a:bodyPr>
          <a:lstStyle/>
          <a:p>
            <a:pPr indent="0" lvl="0" marL="0" rtl="0" algn="ctr">
              <a:spcBef>
                <a:spcPts val="0"/>
              </a:spcBef>
              <a:spcAft>
                <a:spcPts val="0"/>
              </a:spcAft>
              <a:buNone/>
            </a:pPr>
            <a:r>
              <a:rPr b="1" lang="en" sz="4800">
                <a:solidFill>
                  <a:schemeClr val="dk1"/>
                </a:solidFill>
                <a:latin typeface="Poppins"/>
                <a:ea typeface="Poppins"/>
                <a:cs typeface="Poppins"/>
                <a:sym typeface="Poppins"/>
              </a:rPr>
              <a:t>Session Survey Time!</a:t>
            </a:r>
            <a:endParaRPr b="1" sz="4800">
              <a:solidFill>
                <a:schemeClr val="dk1"/>
              </a:solidFill>
              <a:latin typeface="Poppins"/>
              <a:ea typeface="Poppins"/>
              <a:cs typeface="Poppins"/>
              <a:sym typeface="Poppins"/>
            </a:endParaRPr>
          </a:p>
        </p:txBody>
      </p:sp>
      <p:pic>
        <p:nvPicPr>
          <p:cNvPr id="928" name="Google Shape;928;p122"/>
          <p:cNvPicPr preferRelativeResize="0"/>
          <p:nvPr/>
        </p:nvPicPr>
        <p:blipFill>
          <a:blip r:embed="rId3">
            <a:alphaModFix/>
          </a:blip>
          <a:stretch>
            <a:fillRect/>
          </a:stretch>
        </p:blipFill>
        <p:spPr>
          <a:xfrm>
            <a:off x="5983375" y="758775"/>
            <a:ext cx="2206851" cy="2206851"/>
          </a:xfrm>
          <a:prstGeom prst="rect">
            <a:avLst/>
          </a:prstGeom>
          <a:noFill/>
          <a:ln>
            <a:noFill/>
          </a:ln>
        </p:spPr>
      </p:pic>
      <p:pic>
        <p:nvPicPr>
          <p:cNvPr descr="3 Minute Timer Relaxing Music Lofi Sky Background&#10;&#10;&#10;&#10;&#10;&#10;&#10;&#10;&#10;Tags&#10;1 minute&#10;1 minute countdown&#10;1 minute lo-fi hiphop timer&#10;1 minute timer&#10;countdown&#10;lo-fi music&#10;lofi study song&#10;study music&#10;study timer&#10;time&#10;timer&#10;working music&#10;1 minute timer with music&#10;1 minute clock&#10;lofi hiphop&#10;relaxing timers&#10;relaxing music&#10;relaxing lofi timer&#10;nature timer&#10;meditation&#10;meditation music&#10;relaxing sleep music&#10;school timer&#10;sleep timer&#10;chill timer&#10;chill music&#10;lofi timer&#10;lofi hiphop timer&#10;lofi hip hop" id="929" name="Google Shape;929;p122" title="3 Minute Timer Relaxing Music Lofi Sky Background">
            <a:hlinkClick r:id="rId4"/>
          </p:cNvPr>
          <p:cNvPicPr preferRelativeResize="0"/>
          <p:nvPr/>
        </p:nvPicPr>
        <p:blipFill>
          <a:blip r:embed="rId5">
            <a:alphaModFix/>
          </a:blip>
          <a:stretch>
            <a:fillRect/>
          </a:stretch>
        </p:blipFill>
        <p:spPr>
          <a:xfrm>
            <a:off x="3437925" y="3125450"/>
            <a:ext cx="2268150" cy="1275840"/>
          </a:xfrm>
          <a:prstGeom prst="rect">
            <a:avLst/>
          </a:prstGeom>
          <a:noFill/>
          <a:ln cap="flat" cmpd="sng" w="9525">
            <a:solidFill>
              <a:srgbClr val="000000"/>
            </a:solidFill>
            <a:prstDash val="solid"/>
            <a:round/>
            <a:headEnd len="sm" w="sm" type="none"/>
            <a:tailEnd len="sm" w="sm" type="none"/>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3" name="Shape 933"/>
        <p:cNvGrpSpPr/>
        <p:nvPr/>
      </p:nvGrpSpPr>
      <p:grpSpPr>
        <a:xfrm>
          <a:off x="0" y="0"/>
          <a:ext cx="0" cy="0"/>
          <a:chOff x="0" y="0"/>
          <a:chExt cx="0" cy="0"/>
        </a:xfrm>
      </p:grpSpPr>
      <p:sp>
        <p:nvSpPr>
          <p:cNvPr id="934" name="Google Shape;934;p123"/>
          <p:cNvSpPr txBox="1"/>
          <p:nvPr>
            <p:ph idx="12" type="sldNum"/>
          </p:nvPr>
        </p:nvSpPr>
        <p:spPr>
          <a:xfrm>
            <a:off x="8543625" y="4795150"/>
            <a:ext cx="548700" cy="303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935" name="Google Shape;935;p123"/>
          <p:cNvSpPr txBox="1"/>
          <p:nvPr>
            <p:ph type="title"/>
          </p:nvPr>
        </p:nvSpPr>
        <p:spPr>
          <a:xfrm>
            <a:off x="452400" y="481263"/>
            <a:ext cx="8239200" cy="57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UMPIRE</a:t>
            </a:r>
            <a:endParaRPr/>
          </a:p>
        </p:txBody>
      </p:sp>
      <p:sp>
        <p:nvSpPr>
          <p:cNvPr id="936" name="Google Shape;936;p123"/>
          <p:cNvSpPr/>
          <p:nvPr/>
        </p:nvSpPr>
        <p:spPr>
          <a:xfrm>
            <a:off x="577725" y="1329000"/>
            <a:ext cx="2331300" cy="868800"/>
          </a:xfrm>
          <a:prstGeom prst="roundRect">
            <a:avLst>
              <a:gd fmla="val 34507" name="adj"/>
            </a:avLst>
          </a:prstGeom>
          <a:solidFill>
            <a:srgbClr val="6EC396"/>
          </a:solidFill>
          <a:ln cap="flat" cmpd="sng" w="28575">
            <a:solidFill>
              <a:srgbClr val="6EC39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Poppins"/>
                <a:ea typeface="Poppins"/>
                <a:cs typeface="Poppins"/>
                <a:sym typeface="Poppins"/>
              </a:rPr>
              <a:t>UNDERSTAND</a:t>
            </a:r>
            <a:endParaRPr b="1" sz="1800">
              <a:solidFill>
                <a:schemeClr val="lt1"/>
              </a:solidFill>
              <a:latin typeface="Poppins"/>
              <a:ea typeface="Poppins"/>
              <a:cs typeface="Poppins"/>
              <a:sym typeface="Poppins"/>
            </a:endParaRPr>
          </a:p>
        </p:txBody>
      </p:sp>
      <p:sp>
        <p:nvSpPr>
          <p:cNvPr id="937" name="Google Shape;937;p123"/>
          <p:cNvSpPr/>
          <p:nvPr/>
        </p:nvSpPr>
        <p:spPr>
          <a:xfrm>
            <a:off x="577725" y="2829575"/>
            <a:ext cx="2331300" cy="868800"/>
          </a:xfrm>
          <a:prstGeom prst="roundRect">
            <a:avLst>
              <a:gd fmla="val 34507" name="adj"/>
            </a:avLst>
          </a:prstGeom>
          <a:solidFill>
            <a:srgbClr val="D7FFEE"/>
          </a:solidFill>
          <a:ln cap="flat" cmpd="sng" w="28575">
            <a:solidFill>
              <a:srgbClr val="6EC39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Poppins"/>
                <a:ea typeface="Poppins"/>
                <a:cs typeface="Poppins"/>
                <a:sym typeface="Poppins"/>
              </a:rPr>
              <a:t>MATCH</a:t>
            </a:r>
            <a:endParaRPr b="1" sz="1800">
              <a:latin typeface="Poppins"/>
              <a:ea typeface="Poppins"/>
              <a:cs typeface="Poppins"/>
              <a:sym typeface="Poppins"/>
            </a:endParaRPr>
          </a:p>
        </p:txBody>
      </p:sp>
      <p:sp>
        <p:nvSpPr>
          <p:cNvPr id="938" name="Google Shape;938;p123"/>
          <p:cNvSpPr/>
          <p:nvPr/>
        </p:nvSpPr>
        <p:spPr>
          <a:xfrm>
            <a:off x="3406350" y="2829575"/>
            <a:ext cx="2331300" cy="868800"/>
          </a:xfrm>
          <a:prstGeom prst="roundRect">
            <a:avLst>
              <a:gd fmla="val 34507" name="adj"/>
            </a:avLst>
          </a:prstGeom>
          <a:solidFill>
            <a:srgbClr val="6EC396"/>
          </a:solidFill>
          <a:ln cap="flat" cmpd="sng" w="28575">
            <a:solidFill>
              <a:srgbClr val="6EC39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Poppins"/>
                <a:ea typeface="Poppins"/>
                <a:cs typeface="Poppins"/>
                <a:sym typeface="Poppins"/>
              </a:rPr>
              <a:t>PLAN</a:t>
            </a:r>
            <a:endParaRPr b="1" sz="1800">
              <a:solidFill>
                <a:schemeClr val="lt1"/>
              </a:solidFill>
              <a:latin typeface="Poppins"/>
              <a:ea typeface="Poppins"/>
              <a:cs typeface="Poppins"/>
              <a:sym typeface="Poppins"/>
            </a:endParaRPr>
          </a:p>
        </p:txBody>
      </p:sp>
      <p:sp>
        <p:nvSpPr>
          <p:cNvPr id="939" name="Google Shape;939;p123"/>
          <p:cNvSpPr/>
          <p:nvPr/>
        </p:nvSpPr>
        <p:spPr>
          <a:xfrm>
            <a:off x="3406350" y="1329000"/>
            <a:ext cx="2331300" cy="868800"/>
          </a:xfrm>
          <a:prstGeom prst="roundRect">
            <a:avLst>
              <a:gd fmla="val 34507" name="adj"/>
            </a:avLst>
          </a:prstGeom>
          <a:solidFill>
            <a:srgbClr val="6EC396"/>
          </a:solidFill>
          <a:ln cap="flat" cmpd="sng" w="28575">
            <a:solidFill>
              <a:srgbClr val="6EC39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Poppins"/>
                <a:ea typeface="Poppins"/>
                <a:cs typeface="Poppins"/>
                <a:sym typeface="Poppins"/>
              </a:rPr>
              <a:t>IMPLEMENT</a:t>
            </a:r>
            <a:endParaRPr b="1" sz="1800">
              <a:solidFill>
                <a:schemeClr val="lt1"/>
              </a:solidFill>
              <a:latin typeface="Poppins"/>
              <a:ea typeface="Poppins"/>
              <a:cs typeface="Poppins"/>
              <a:sym typeface="Poppins"/>
            </a:endParaRPr>
          </a:p>
        </p:txBody>
      </p:sp>
      <p:sp>
        <p:nvSpPr>
          <p:cNvPr id="940" name="Google Shape;940;p123"/>
          <p:cNvSpPr/>
          <p:nvPr/>
        </p:nvSpPr>
        <p:spPr>
          <a:xfrm>
            <a:off x="6234975" y="1329000"/>
            <a:ext cx="2331300" cy="868800"/>
          </a:xfrm>
          <a:prstGeom prst="roundRect">
            <a:avLst>
              <a:gd fmla="val 34507" name="adj"/>
            </a:avLst>
          </a:prstGeom>
          <a:solidFill>
            <a:srgbClr val="D7FFEE"/>
          </a:solidFill>
          <a:ln cap="flat" cmpd="sng" w="28575">
            <a:solidFill>
              <a:srgbClr val="6EC39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Poppins"/>
                <a:ea typeface="Poppins"/>
                <a:cs typeface="Poppins"/>
                <a:sym typeface="Poppins"/>
              </a:rPr>
              <a:t>REVIEW</a:t>
            </a:r>
            <a:endParaRPr b="1" sz="1800">
              <a:latin typeface="Poppins"/>
              <a:ea typeface="Poppins"/>
              <a:cs typeface="Poppins"/>
              <a:sym typeface="Poppins"/>
            </a:endParaRPr>
          </a:p>
        </p:txBody>
      </p:sp>
      <p:sp>
        <p:nvSpPr>
          <p:cNvPr id="941" name="Google Shape;941;p123"/>
          <p:cNvSpPr/>
          <p:nvPr/>
        </p:nvSpPr>
        <p:spPr>
          <a:xfrm>
            <a:off x="6234975" y="2829575"/>
            <a:ext cx="2331300" cy="868800"/>
          </a:xfrm>
          <a:prstGeom prst="roundRect">
            <a:avLst>
              <a:gd fmla="val 34507" name="adj"/>
            </a:avLst>
          </a:prstGeom>
          <a:solidFill>
            <a:srgbClr val="D7FFEE"/>
          </a:solidFill>
          <a:ln cap="flat" cmpd="sng" w="28575">
            <a:solidFill>
              <a:srgbClr val="6EC39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Poppins"/>
                <a:ea typeface="Poppins"/>
                <a:cs typeface="Poppins"/>
                <a:sym typeface="Poppins"/>
              </a:rPr>
              <a:t>EVALUATE</a:t>
            </a:r>
            <a:endParaRPr b="1" sz="1800">
              <a:latin typeface="Poppins"/>
              <a:ea typeface="Poppins"/>
              <a:cs typeface="Poppins"/>
              <a:sym typeface="Poppins"/>
            </a:endParaRPr>
          </a:p>
        </p:txBody>
      </p:sp>
      <p:cxnSp>
        <p:nvCxnSpPr>
          <p:cNvPr id="942" name="Google Shape;942;p123"/>
          <p:cNvCxnSpPr>
            <a:stCxn id="936" idx="2"/>
            <a:endCxn id="937" idx="0"/>
          </p:cNvCxnSpPr>
          <p:nvPr/>
        </p:nvCxnSpPr>
        <p:spPr>
          <a:xfrm>
            <a:off x="1743375" y="2197800"/>
            <a:ext cx="0" cy="631800"/>
          </a:xfrm>
          <a:prstGeom prst="straightConnector1">
            <a:avLst/>
          </a:prstGeom>
          <a:noFill/>
          <a:ln cap="flat" cmpd="sng" w="19050">
            <a:solidFill>
              <a:srgbClr val="000000"/>
            </a:solidFill>
            <a:prstDash val="solid"/>
            <a:round/>
            <a:headEnd len="med" w="med" type="none"/>
            <a:tailEnd len="med" w="med" type="triangle"/>
          </a:ln>
        </p:spPr>
      </p:cxnSp>
      <p:cxnSp>
        <p:nvCxnSpPr>
          <p:cNvPr id="943" name="Google Shape;943;p123"/>
          <p:cNvCxnSpPr>
            <a:stCxn id="937" idx="3"/>
            <a:endCxn id="938" idx="1"/>
          </p:cNvCxnSpPr>
          <p:nvPr/>
        </p:nvCxnSpPr>
        <p:spPr>
          <a:xfrm>
            <a:off x="2909025" y="3263975"/>
            <a:ext cx="497400" cy="0"/>
          </a:xfrm>
          <a:prstGeom prst="straightConnector1">
            <a:avLst/>
          </a:prstGeom>
          <a:noFill/>
          <a:ln cap="flat" cmpd="sng" w="19050">
            <a:solidFill>
              <a:srgbClr val="000000"/>
            </a:solidFill>
            <a:prstDash val="solid"/>
            <a:round/>
            <a:headEnd len="med" w="med" type="none"/>
            <a:tailEnd len="med" w="med" type="triangle"/>
          </a:ln>
        </p:spPr>
      </p:cxnSp>
      <p:cxnSp>
        <p:nvCxnSpPr>
          <p:cNvPr id="944" name="Google Shape;944;p123"/>
          <p:cNvCxnSpPr>
            <a:stCxn id="938" idx="0"/>
            <a:endCxn id="939" idx="2"/>
          </p:cNvCxnSpPr>
          <p:nvPr/>
        </p:nvCxnSpPr>
        <p:spPr>
          <a:xfrm rot="10800000">
            <a:off x="4572000" y="2197775"/>
            <a:ext cx="0" cy="631800"/>
          </a:xfrm>
          <a:prstGeom prst="straightConnector1">
            <a:avLst/>
          </a:prstGeom>
          <a:noFill/>
          <a:ln cap="flat" cmpd="sng" w="19050">
            <a:solidFill>
              <a:srgbClr val="000000"/>
            </a:solidFill>
            <a:prstDash val="solid"/>
            <a:round/>
            <a:headEnd len="med" w="med" type="none"/>
            <a:tailEnd len="med" w="med" type="triangle"/>
          </a:ln>
        </p:spPr>
      </p:cxnSp>
      <p:cxnSp>
        <p:nvCxnSpPr>
          <p:cNvPr id="945" name="Google Shape;945;p123"/>
          <p:cNvCxnSpPr>
            <a:stCxn id="939" idx="3"/>
            <a:endCxn id="940" idx="1"/>
          </p:cNvCxnSpPr>
          <p:nvPr/>
        </p:nvCxnSpPr>
        <p:spPr>
          <a:xfrm>
            <a:off x="5737650" y="1763400"/>
            <a:ext cx="497400" cy="0"/>
          </a:xfrm>
          <a:prstGeom prst="straightConnector1">
            <a:avLst/>
          </a:prstGeom>
          <a:noFill/>
          <a:ln cap="flat" cmpd="sng" w="19050">
            <a:solidFill>
              <a:srgbClr val="000000"/>
            </a:solidFill>
            <a:prstDash val="solid"/>
            <a:round/>
            <a:headEnd len="med" w="med" type="none"/>
            <a:tailEnd len="med" w="med" type="triangle"/>
          </a:ln>
        </p:spPr>
      </p:cxnSp>
      <p:cxnSp>
        <p:nvCxnSpPr>
          <p:cNvPr id="946" name="Google Shape;946;p123"/>
          <p:cNvCxnSpPr>
            <a:stCxn id="940" idx="2"/>
            <a:endCxn id="941" idx="0"/>
          </p:cNvCxnSpPr>
          <p:nvPr/>
        </p:nvCxnSpPr>
        <p:spPr>
          <a:xfrm>
            <a:off x="7400625" y="2197800"/>
            <a:ext cx="0" cy="631800"/>
          </a:xfrm>
          <a:prstGeom prst="straightConnector1">
            <a:avLst/>
          </a:prstGeom>
          <a:noFill/>
          <a:ln cap="flat" cmpd="sng" w="19050">
            <a:solidFill>
              <a:srgbClr val="000000"/>
            </a:solidFill>
            <a:prstDash val="solid"/>
            <a:round/>
            <a:headEnd len="med" w="med" type="none"/>
            <a:tailEnd len="med" w="med" type="triangle"/>
          </a:ln>
        </p:spPr>
      </p:cxn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0" name="Shape 950"/>
        <p:cNvGrpSpPr/>
        <p:nvPr/>
      </p:nvGrpSpPr>
      <p:grpSpPr>
        <a:xfrm>
          <a:off x="0" y="0"/>
          <a:ext cx="0" cy="0"/>
          <a:chOff x="0" y="0"/>
          <a:chExt cx="0" cy="0"/>
        </a:xfrm>
      </p:grpSpPr>
      <p:sp>
        <p:nvSpPr>
          <p:cNvPr id="951" name="Google Shape;951;p124"/>
          <p:cNvSpPr txBox="1"/>
          <p:nvPr>
            <p:ph idx="12" type="sldNum"/>
          </p:nvPr>
        </p:nvSpPr>
        <p:spPr>
          <a:xfrm>
            <a:off x="8543625" y="4795150"/>
            <a:ext cx="548700" cy="303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952" name="Google Shape;952;p124"/>
          <p:cNvSpPr txBox="1"/>
          <p:nvPr>
            <p:ph type="title"/>
          </p:nvPr>
        </p:nvSpPr>
        <p:spPr>
          <a:xfrm>
            <a:off x="452400" y="481263"/>
            <a:ext cx="8239200" cy="57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UMPIRE</a:t>
            </a:r>
            <a:endParaRPr/>
          </a:p>
          <a:p>
            <a:pPr indent="0" lvl="0" marL="0" rtl="0" algn="l">
              <a:spcBef>
                <a:spcPts val="0"/>
              </a:spcBef>
              <a:spcAft>
                <a:spcPts val="0"/>
              </a:spcAft>
              <a:buNone/>
            </a:pPr>
            <a:r>
              <a:t/>
            </a:r>
            <a:endParaRPr/>
          </a:p>
        </p:txBody>
      </p:sp>
      <p:sp>
        <p:nvSpPr>
          <p:cNvPr id="953" name="Google Shape;953;p124"/>
          <p:cNvSpPr txBox="1"/>
          <p:nvPr/>
        </p:nvSpPr>
        <p:spPr>
          <a:xfrm>
            <a:off x="633875" y="1217175"/>
            <a:ext cx="7822200" cy="3110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 sz="1500">
                <a:solidFill>
                  <a:schemeClr val="dk1"/>
                </a:solidFill>
                <a:latin typeface="Poppins"/>
                <a:ea typeface="Poppins"/>
                <a:cs typeface="Poppins"/>
                <a:sym typeface="Poppins"/>
              </a:rPr>
              <a:t>The </a:t>
            </a:r>
            <a:r>
              <a:rPr b="1" lang="en" sz="1500">
                <a:solidFill>
                  <a:schemeClr val="dk1"/>
                </a:solidFill>
                <a:latin typeface="Poppins"/>
                <a:ea typeface="Poppins"/>
                <a:cs typeface="Poppins"/>
                <a:sym typeface="Poppins"/>
              </a:rPr>
              <a:t>U-M-P </a:t>
            </a:r>
            <a:r>
              <a:rPr lang="en" sz="1500">
                <a:solidFill>
                  <a:schemeClr val="dk1"/>
                </a:solidFill>
                <a:latin typeface="Poppins"/>
                <a:ea typeface="Poppins"/>
                <a:cs typeface="Poppins"/>
                <a:sym typeface="Poppins"/>
              </a:rPr>
              <a:t>section above should take </a:t>
            </a:r>
            <a:r>
              <a:rPr lang="en" sz="1500" u="sng">
                <a:solidFill>
                  <a:schemeClr val="dk1"/>
                </a:solidFill>
                <a:latin typeface="Poppins"/>
                <a:ea typeface="Poppins"/>
                <a:cs typeface="Poppins"/>
                <a:sym typeface="Poppins"/>
              </a:rPr>
              <a:t>50-70%</a:t>
            </a:r>
            <a:r>
              <a:rPr lang="en" sz="1500">
                <a:solidFill>
                  <a:schemeClr val="dk1"/>
                </a:solidFill>
                <a:latin typeface="Poppins"/>
                <a:ea typeface="Poppins"/>
                <a:cs typeface="Poppins"/>
                <a:sym typeface="Poppins"/>
              </a:rPr>
              <a:t> of your interview time !</a:t>
            </a:r>
            <a:endParaRPr sz="1500">
              <a:solidFill>
                <a:schemeClr val="dk1"/>
              </a:solidFill>
              <a:latin typeface="Poppins"/>
              <a:ea typeface="Poppins"/>
              <a:cs typeface="Poppins"/>
              <a:sym typeface="Poppins"/>
            </a:endParaRPr>
          </a:p>
          <a:p>
            <a:pPr indent="0" lvl="0" marL="0" rtl="0" algn="ctr">
              <a:lnSpc>
                <a:spcPct val="115000"/>
              </a:lnSpc>
              <a:spcBef>
                <a:spcPts val="0"/>
              </a:spcBef>
              <a:spcAft>
                <a:spcPts val="0"/>
              </a:spcAft>
              <a:buClr>
                <a:schemeClr val="dk1"/>
              </a:buClr>
              <a:buSzPts val="1100"/>
              <a:buFont typeface="Arial"/>
              <a:buNone/>
            </a:pPr>
            <a:r>
              <a:t/>
            </a:r>
            <a:endParaRPr sz="1500">
              <a:solidFill>
                <a:schemeClr val="dk1"/>
              </a:solidFill>
              <a:latin typeface="Poppins"/>
              <a:ea typeface="Poppins"/>
              <a:cs typeface="Poppins"/>
              <a:sym typeface="Poppins"/>
            </a:endParaRPr>
          </a:p>
          <a:p>
            <a:pPr indent="0" lvl="0" marL="0" rtl="0" algn="ctr">
              <a:lnSpc>
                <a:spcPct val="115000"/>
              </a:lnSpc>
              <a:spcBef>
                <a:spcPts val="0"/>
              </a:spcBef>
              <a:spcAft>
                <a:spcPts val="0"/>
              </a:spcAft>
              <a:buClr>
                <a:schemeClr val="dk1"/>
              </a:buClr>
              <a:buSzPts val="1100"/>
              <a:buFont typeface="Arial"/>
              <a:buNone/>
            </a:pPr>
            <a:r>
              <a:rPr lang="en" sz="1500">
                <a:solidFill>
                  <a:schemeClr val="dk1"/>
                </a:solidFill>
                <a:latin typeface="Poppins"/>
                <a:ea typeface="Poppins"/>
                <a:cs typeface="Poppins"/>
                <a:sym typeface="Poppins"/>
              </a:rPr>
              <a:t> These steps are the most crucial in having BOTH you AND the interviewer to be in agreement. It will show that you know how to approach a </a:t>
            </a:r>
            <a:r>
              <a:rPr lang="en" sz="1500">
                <a:solidFill>
                  <a:schemeClr val="dk1"/>
                </a:solidFill>
                <a:latin typeface="Poppins"/>
                <a:ea typeface="Poppins"/>
                <a:cs typeface="Poppins"/>
                <a:sym typeface="Poppins"/>
              </a:rPr>
              <a:t>problem</a:t>
            </a:r>
            <a:r>
              <a:rPr lang="en" sz="1500">
                <a:solidFill>
                  <a:schemeClr val="dk1"/>
                </a:solidFill>
                <a:latin typeface="Poppins"/>
                <a:ea typeface="Poppins"/>
                <a:cs typeface="Poppins"/>
                <a:sym typeface="Poppins"/>
              </a:rPr>
              <a:t> from all angl</a:t>
            </a:r>
            <a:r>
              <a:rPr lang="en" sz="1500">
                <a:solidFill>
                  <a:schemeClr val="dk1"/>
                </a:solidFill>
                <a:latin typeface="Poppins"/>
                <a:ea typeface="Poppins"/>
                <a:cs typeface="Poppins"/>
                <a:sym typeface="Poppins"/>
              </a:rPr>
              <a:t>es</a:t>
            </a:r>
            <a:r>
              <a:rPr lang="en" sz="1500">
                <a:solidFill>
                  <a:schemeClr val="dk1"/>
                </a:solidFill>
                <a:latin typeface="Poppins"/>
                <a:ea typeface="Poppins"/>
                <a:cs typeface="Poppins"/>
                <a:sym typeface="Poppins"/>
              </a:rPr>
              <a:t>. Nothing should be assumed.</a:t>
            </a:r>
            <a:endParaRPr sz="1500">
              <a:solidFill>
                <a:schemeClr val="dk1"/>
              </a:solidFill>
              <a:latin typeface="Poppins"/>
              <a:ea typeface="Poppins"/>
              <a:cs typeface="Poppins"/>
              <a:sym typeface="Poppins"/>
            </a:endParaRPr>
          </a:p>
          <a:p>
            <a:pPr indent="0" lvl="0" marL="0" rtl="0" algn="ctr">
              <a:lnSpc>
                <a:spcPct val="115000"/>
              </a:lnSpc>
              <a:spcBef>
                <a:spcPts val="0"/>
              </a:spcBef>
              <a:spcAft>
                <a:spcPts val="0"/>
              </a:spcAft>
              <a:buClr>
                <a:schemeClr val="dk1"/>
              </a:buClr>
              <a:buSzPts val="1100"/>
              <a:buFont typeface="Arial"/>
              <a:buNone/>
            </a:pPr>
            <a:r>
              <a:t/>
            </a:r>
            <a:endParaRPr sz="1500">
              <a:solidFill>
                <a:schemeClr val="dk1"/>
              </a:solidFill>
              <a:latin typeface="Poppins"/>
              <a:ea typeface="Poppins"/>
              <a:cs typeface="Poppins"/>
              <a:sym typeface="Poppins"/>
            </a:endParaRPr>
          </a:p>
          <a:p>
            <a:pPr indent="0" lvl="0" marL="0" rtl="0" algn="ctr">
              <a:lnSpc>
                <a:spcPct val="115000"/>
              </a:lnSpc>
              <a:spcBef>
                <a:spcPts val="0"/>
              </a:spcBef>
              <a:spcAft>
                <a:spcPts val="0"/>
              </a:spcAft>
              <a:buClr>
                <a:schemeClr val="dk1"/>
              </a:buClr>
              <a:buSzPts val="1100"/>
              <a:buFont typeface="Arial"/>
              <a:buNone/>
            </a:pPr>
            <a:r>
              <a:rPr lang="en" sz="1500">
                <a:solidFill>
                  <a:schemeClr val="dk1"/>
                </a:solidFill>
                <a:latin typeface="Poppins"/>
                <a:ea typeface="Poppins"/>
                <a:cs typeface="Poppins"/>
                <a:sym typeface="Poppins"/>
              </a:rPr>
              <a:t>Many people skip directly to implementation step which shys away the opportunity to demonstrate </a:t>
            </a:r>
            <a:r>
              <a:rPr lang="en" sz="1500">
                <a:solidFill>
                  <a:schemeClr val="dk1"/>
                </a:solidFill>
                <a:latin typeface="Poppins"/>
                <a:ea typeface="Poppins"/>
                <a:cs typeface="Poppins"/>
                <a:sym typeface="Poppins"/>
              </a:rPr>
              <a:t>problem</a:t>
            </a:r>
            <a:r>
              <a:rPr lang="en" sz="1500">
                <a:solidFill>
                  <a:schemeClr val="dk1"/>
                </a:solidFill>
                <a:latin typeface="Poppins"/>
                <a:ea typeface="Poppins"/>
                <a:cs typeface="Poppins"/>
                <a:sym typeface="Poppins"/>
              </a:rPr>
              <a:t> solving skills. </a:t>
            </a:r>
            <a:r>
              <a:rPr lang="en" sz="1500">
                <a:solidFill>
                  <a:schemeClr val="dk1"/>
                </a:solidFill>
                <a:latin typeface="Poppins"/>
                <a:ea typeface="Poppins"/>
                <a:cs typeface="Poppins"/>
                <a:sym typeface="Poppins"/>
              </a:rPr>
              <a:t>While</a:t>
            </a:r>
            <a:r>
              <a:rPr lang="en" sz="1500">
                <a:solidFill>
                  <a:schemeClr val="dk1"/>
                </a:solidFill>
                <a:latin typeface="Poppins"/>
                <a:ea typeface="Poppins"/>
                <a:cs typeface="Poppins"/>
                <a:sym typeface="Poppins"/>
              </a:rPr>
              <a:t> writing code is important, HOW you think through the problem is what truly sets you apart. </a:t>
            </a:r>
            <a:endParaRPr sz="1500">
              <a:solidFill>
                <a:schemeClr val="dk1"/>
              </a:solidFill>
              <a:latin typeface="Poppins"/>
              <a:ea typeface="Poppins"/>
              <a:cs typeface="Poppins"/>
              <a:sym typeface="Poppins"/>
            </a:endParaRPr>
          </a:p>
          <a:p>
            <a:pPr indent="0" lvl="0" marL="0" rtl="0" algn="l">
              <a:spcBef>
                <a:spcPts val="0"/>
              </a:spcBef>
              <a:spcAft>
                <a:spcPts val="0"/>
              </a:spcAft>
              <a:buNone/>
            </a:pPr>
            <a:r>
              <a:t/>
            </a:r>
            <a:endParaRPr sz="2100">
              <a:solidFill>
                <a:schemeClr val="dk2"/>
              </a:solidFill>
              <a:latin typeface="Poppins"/>
              <a:ea typeface="Poppins"/>
              <a:cs typeface="Poppins"/>
              <a:sym typeface="Poppin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0" name="Shape 720"/>
        <p:cNvGrpSpPr/>
        <p:nvPr/>
      </p:nvGrpSpPr>
      <p:grpSpPr>
        <a:xfrm>
          <a:off x="0" y="0"/>
          <a:ext cx="0" cy="0"/>
          <a:chOff x="0" y="0"/>
          <a:chExt cx="0" cy="0"/>
        </a:xfrm>
      </p:grpSpPr>
      <p:sp>
        <p:nvSpPr>
          <p:cNvPr id="721" name="Google Shape;721;p98"/>
          <p:cNvSpPr txBox="1"/>
          <p:nvPr>
            <p:ph type="title"/>
          </p:nvPr>
        </p:nvSpPr>
        <p:spPr>
          <a:xfrm>
            <a:off x="884825" y="2317200"/>
            <a:ext cx="3495300" cy="509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Welcome! 👋🏽</a:t>
            </a:r>
            <a:endParaRPr/>
          </a:p>
        </p:txBody>
      </p:sp>
      <p:sp>
        <p:nvSpPr>
          <p:cNvPr id="722" name="Google Shape;722;p98"/>
          <p:cNvSpPr txBox="1"/>
          <p:nvPr>
            <p:ph idx="1" type="subTitle"/>
          </p:nvPr>
        </p:nvSpPr>
        <p:spPr>
          <a:xfrm>
            <a:off x="785650" y="1770100"/>
            <a:ext cx="4127100" cy="388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15 minutes</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7" name="Shape 957"/>
        <p:cNvGrpSpPr/>
        <p:nvPr/>
      </p:nvGrpSpPr>
      <p:grpSpPr>
        <a:xfrm>
          <a:off x="0" y="0"/>
          <a:ext cx="0" cy="0"/>
          <a:chOff x="0" y="0"/>
          <a:chExt cx="0" cy="0"/>
        </a:xfrm>
      </p:grpSpPr>
      <p:sp>
        <p:nvSpPr>
          <p:cNvPr id="958" name="Google Shape;958;p125"/>
          <p:cNvSpPr txBox="1"/>
          <p:nvPr>
            <p:ph type="title"/>
          </p:nvPr>
        </p:nvSpPr>
        <p:spPr>
          <a:xfrm>
            <a:off x="1123700" y="481275"/>
            <a:ext cx="7568100" cy="57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Final Reminders</a:t>
            </a:r>
            <a:endParaRPr/>
          </a:p>
        </p:txBody>
      </p:sp>
      <p:sp>
        <p:nvSpPr>
          <p:cNvPr id="959" name="Google Shape;959;p125"/>
          <p:cNvSpPr txBox="1"/>
          <p:nvPr>
            <p:ph idx="12" type="sldNum"/>
          </p:nvPr>
        </p:nvSpPr>
        <p:spPr>
          <a:xfrm>
            <a:off x="8543625" y="4795150"/>
            <a:ext cx="548700" cy="303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960" name="Google Shape;960;p125"/>
          <p:cNvSpPr txBox="1"/>
          <p:nvPr>
            <p:ph idx="1" type="body"/>
          </p:nvPr>
        </p:nvSpPr>
        <p:spPr>
          <a:xfrm>
            <a:off x="452400" y="1132825"/>
            <a:ext cx="8239200" cy="34881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Finish the problem sets for additional practice</a:t>
            </a:r>
            <a:endParaRPr/>
          </a:p>
          <a:p>
            <a:pPr indent="-342900" lvl="0" marL="457200" rtl="0" algn="l">
              <a:spcBef>
                <a:spcPts val="0"/>
              </a:spcBef>
              <a:spcAft>
                <a:spcPts val="0"/>
              </a:spcAft>
              <a:buSzPts val="1800"/>
              <a:buChar char="❒"/>
            </a:pPr>
            <a:r>
              <a:rPr lang="en"/>
              <a:t>Take the weekly HackerRank assessment by Sunday @ midnight</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1000"/>
              </a:spcAft>
              <a:buNone/>
            </a:pPr>
            <a:r>
              <a:rPr lang="en"/>
              <a:t>Thank you for a GREAT first week :D </a:t>
            </a:r>
            <a:endParaRPr/>
          </a:p>
        </p:txBody>
      </p:sp>
      <p:pic>
        <p:nvPicPr>
          <p:cNvPr id="961" name="Google Shape;961;p125"/>
          <p:cNvPicPr preferRelativeResize="0"/>
          <p:nvPr/>
        </p:nvPicPr>
        <p:blipFill>
          <a:blip r:embed="rId3">
            <a:alphaModFix/>
          </a:blip>
          <a:stretch>
            <a:fillRect/>
          </a:stretch>
        </p:blipFill>
        <p:spPr>
          <a:xfrm>
            <a:off x="452400" y="438175"/>
            <a:ext cx="608050" cy="6080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6" name="Shape 726"/>
        <p:cNvGrpSpPr/>
        <p:nvPr/>
      </p:nvGrpSpPr>
      <p:grpSpPr>
        <a:xfrm>
          <a:off x="0" y="0"/>
          <a:ext cx="0" cy="0"/>
          <a:chOff x="0" y="0"/>
          <a:chExt cx="0" cy="0"/>
        </a:xfrm>
      </p:grpSpPr>
      <p:sp>
        <p:nvSpPr>
          <p:cNvPr id="727" name="Google Shape;727;p99"/>
          <p:cNvSpPr txBox="1"/>
          <p:nvPr>
            <p:ph idx="12" type="sldNum"/>
          </p:nvPr>
        </p:nvSpPr>
        <p:spPr>
          <a:xfrm>
            <a:off x="8543625" y="4795150"/>
            <a:ext cx="548700" cy="303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728" name="Google Shape;728;p99"/>
          <p:cNvPicPr preferRelativeResize="0"/>
          <p:nvPr/>
        </p:nvPicPr>
        <p:blipFill>
          <a:blip r:embed="rId3">
            <a:alphaModFix/>
          </a:blip>
          <a:stretch>
            <a:fillRect/>
          </a:stretch>
        </p:blipFill>
        <p:spPr>
          <a:xfrm>
            <a:off x="4716775" y="640675"/>
            <a:ext cx="3826851" cy="3826851"/>
          </a:xfrm>
          <a:prstGeom prst="rect">
            <a:avLst/>
          </a:prstGeom>
          <a:noFill/>
          <a:ln>
            <a:noFill/>
          </a:ln>
        </p:spPr>
      </p:pic>
      <p:sp>
        <p:nvSpPr>
          <p:cNvPr id="729" name="Google Shape;729;p99"/>
          <p:cNvSpPr txBox="1"/>
          <p:nvPr>
            <p:ph type="title"/>
          </p:nvPr>
        </p:nvSpPr>
        <p:spPr>
          <a:xfrm>
            <a:off x="661675" y="1276275"/>
            <a:ext cx="3967800" cy="1722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4000"/>
              <a:t>Turn on your cameras!</a:t>
            </a:r>
            <a:endParaRPr sz="40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3" name="Shape 733"/>
        <p:cNvGrpSpPr/>
        <p:nvPr/>
      </p:nvGrpSpPr>
      <p:grpSpPr>
        <a:xfrm>
          <a:off x="0" y="0"/>
          <a:ext cx="0" cy="0"/>
          <a:chOff x="0" y="0"/>
          <a:chExt cx="0" cy="0"/>
        </a:xfrm>
      </p:grpSpPr>
      <p:sp>
        <p:nvSpPr>
          <p:cNvPr id="734" name="Google Shape;734;p100"/>
          <p:cNvSpPr txBox="1"/>
          <p:nvPr>
            <p:ph type="title"/>
          </p:nvPr>
        </p:nvSpPr>
        <p:spPr>
          <a:xfrm>
            <a:off x="1132000" y="481275"/>
            <a:ext cx="7559400" cy="57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Announcements &amp; Reminders</a:t>
            </a:r>
            <a:endParaRPr/>
          </a:p>
        </p:txBody>
      </p:sp>
      <p:sp>
        <p:nvSpPr>
          <p:cNvPr id="735" name="Google Shape;735;p100"/>
          <p:cNvSpPr txBox="1"/>
          <p:nvPr>
            <p:ph idx="1" type="body"/>
          </p:nvPr>
        </p:nvSpPr>
        <p:spPr>
          <a:xfrm>
            <a:off x="452400" y="1132825"/>
            <a:ext cx="4764000" cy="24654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b="1" lang="en"/>
              <a:t>Don't Forget Cameras On!</a:t>
            </a:r>
            <a:endParaRPr/>
          </a:p>
          <a:p>
            <a:pPr indent="0" lvl="0" marL="0" rtl="0" algn="l">
              <a:spcBef>
                <a:spcPts val="1600"/>
              </a:spcBef>
              <a:spcAft>
                <a:spcPts val="0"/>
              </a:spcAft>
              <a:buNone/>
            </a:pPr>
            <a:r>
              <a:rPr lang="en"/>
              <a:t>You will be removed from today's session if you are not on camera and are unresponsive.</a:t>
            </a:r>
            <a:endParaRPr/>
          </a:p>
          <a:p>
            <a:pPr indent="0" lvl="0" marL="0" rtl="0" algn="l">
              <a:spcBef>
                <a:spcPts val="1600"/>
              </a:spcBef>
              <a:spcAft>
                <a:spcPts val="1600"/>
              </a:spcAft>
              <a:buNone/>
            </a:pPr>
            <a:r>
              <a:rPr lang="en"/>
              <a:t>You will be unable to return to today's session if you are removed.</a:t>
            </a:r>
            <a:endParaRPr/>
          </a:p>
        </p:txBody>
      </p:sp>
      <p:sp>
        <p:nvSpPr>
          <p:cNvPr id="736" name="Google Shape;736;p100"/>
          <p:cNvSpPr txBox="1"/>
          <p:nvPr>
            <p:ph idx="12" type="sldNum"/>
          </p:nvPr>
        </p:nvSpPr>
        <p:spPr>
          <a:xfrm>
            <a:off x="8543625" y="4795150"/>
            <a:ext cx="548700" cy="303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737" name="Google Shape;737;p100"/>
          <p:cNvPicPr preferRelativeResize="0"/>
          <p:nvPr/>
        </p:nvPicPr>
        <p:blipFill>
          <a:blip r:embed="rId3">
            <a:alphaModFix/>
          </a:blip>
          <a:stretch>
            <a:fillRect/>
          </a:stretch>
        </p:blipFill>
        <p:spPr>
          <a:xfrm>
            <a:off x="452400" y="350275"/>
            <a:ext cx="679601" cy="679601"/>
          </a:xfrm>
          <a:prstGeom prst="rect">
            <a:avLst/>
          </a:prstGeom>
          <a:noFill/>
          <a:ln>
            <a:noFill/>
          </a:ln>
        </p:spPr>
      </p:pic>
      <p:pic>
        <p:nvPicPr>
          <p:cNvPr id="738" name="Google Shape;738;p100"/>
          <p:cNvPicPr preferRelativeResize="0"/>
          <p:nvPr/>
        </p:nvPicPr>
        <p:blipFill>
          <a:blip r:embed="rId4">
            <a:alphaModFix/>
          </a:blip>
          <a:stretch>
            <a:fillRect/>
          </a:stretch>
        </p:blipFill>
        <p:spPr>
          <a:xfrm>
            <a:off x="5486400" y="1132825"/>
            <a:ext cx="3151174" cy="315117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2" name="Shape 742"/>
        <p:cNvGrpSpPr/>
        <p:nvPr/>
      </p:nvGrpSpPr>
      <p:grpSpPr>
        <a:xfrm>
          <a:off x="0" y="0"/>
          <a:ext cx="0" cy="0"/>
          <a:chOff x="0" y="0"/>
          <a:chExt cx="0" cy="0"/>
        </a:xfrm>
      </p:grpSpPr>
      <p:sp>
        <p:nvSpPr>
          <p:cNvPr id="743" name="Google Shape;743;p101"/>
          <p:cNvSpPr txBox="1"/>
          <p:nvPr>
            <p:ph idx="1" type="subTitle"/>
          </p:nvPr>
        </p:nvSpPr>
        <p:spPr>
          <a:xfrm>
            <a:off x="7103500" y="551600"/>
            <a:ext cx="1617300" cy="431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5 minutes</a:t>
            </a:r>
            <a:endParaRPr/>
          </a:p>
        </p:txBody>
      </p:sp>
      <p:sp>
        <p:nvSpPr>
          <p:cNvPr id="744" name="Google Shape;744;p101"/>
          <p:cNvSpPr txBox="1"/>
          <p:nvPr>
            <p:ph idx="12" type="sldNum"/>
          </p:nvPr>
        </p:nvSpPr>
        <p:spPr>
          <a:xfrm>
            <a:off x="8543625" y="4795150"/>
            <a:ext cx="548700" cy="303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745" name="Google Shape;745;p101"/>
          <p:cNvSpPr txBox="1"/>
          <p:nvPr>
            <p:ph idx="2" type="body"/>
          </p:nvPr>
        </p:nvSpPr>
        <p:spPr>
          <a:xfrm>
            <a:off x="452400" y="1260488"/>
            <a:ext cx="8239200" cy="33603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What is one goal you have this Summer?</a:t>
            </a:r>
            <a:endParaRPr/>
          </a:p>
          <a:p>
            <a:pPr indent="-342900" lvl="1" marL="914400" rtl="0" algn="l">
              <a:spcBef>
                <a:spcPts val="0"/>
              </a:spcBef>
              <a:spcAft>
                <a:spcPts val="0"/>
              </a:spcAft>
              <a:buSzPts val="1800"/>
              <a:buChar char="○"/>
            </a:pPr>
            <a:r>
              <a:rPr lang="en"/>
              <a:t>Not accepted: get a job/internship </a:t>
            </a:r>
            <a:r>
              <a:rPr lang="en"/>
              <a:t>🫨</a:t>
            </a:r>
            <a:endParaRPr/>
          </a:p>
          <a:p>
            <a:pPr indent="0" lvl="0" marL="0" rtl="0" algn="l">
              <a:spcBef>
                <a:spcPts val="1000"/>
              </a:spcBef>
              <a:spcAft>
                <a:spcPts val="0"/>
              </a:spcAft>
              <a:buNone/>
            </a:pPr>
            <a:r>
              <a:t/>
            </a:r>
            <a:endParaRPr/>
          </a:p>
          <a:p>
            <a:pPr indent="0" lvl="0" marL="0" rtl="0" algn="ctr">
              <a:spcBef>
                <a:spcPts val="1000"/>
              </a:spcBef>
              <a:spcAft>
                <a:spcPts val="0"/>
              </a:spcAft>
              <a:buNone/>
            </a:pPr>
            <a:r>
              <a:rPr lang="en"/>
              <a:t>Let’s Create a Vision Board in</a:t>
            </a:r>
            <a:r>
              <a:rPr lang="en"/>
              <a:t> Padlet! </a:t>
            </a:r>
            <a:endParaRPr/>
          </a:p>
          <a:p>
            <a:pPr indent="0" lvl="0" marL="0" rtl="0" algn="ctr">
              <a:spcBef>
                <a:spcPts val="1000"/>
              </a:spcBef>
              <a:spcAft>
                <a:spcPts val="0"/>
              </a:spcAft>
              <a:buNone/>
            </a:pPr>
            <a:r>
              <a:rPr lang="en" u="sng">
                <a:solidFill>
                  <a:schemeClr val="hlink"/>
                </a:solidFill>
                <a:hlinkClick r:id="rId3"/>
              </a:rPr>
              <a:t>https://padlet.com/allisonchan6/goal-showcase-1jc3zogo161qttz5</a:t>
            </a:r>
            <a:r>
              <a:rPr lang="en"/>
              <a:t> </a:t>
            </a:r>
            <a:endParaRPr/>
          </a:p>
          <a:p>
            <a:pPr indent="0" lvl="0" marL="0" rtl="0" algn="l">
              <a:spcBef>
                <a:spcPts val="1000"/>
              </a:spcBef>
              <a:spcAft>
                <a:spcPts val="1000"/>
              </a:spcAft>
              <a:buNone/>
            </a:pPr>
            <a:r>
              <a:rPr lang="en"/>
              <a:t>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9" name="Shape 749"/>
        <p:cNvGrpSpPr/>
        <p:nvPr/>
      </p:nvGrpSpPr>
      <p:grpSpPr>
        <a:xfrm>
          <a:off x="0" y="0"/>
          <a:ext cx="0" cy="0"/>
          <a:chOff x="0" y="0"/>
          <a:chExt cx="0" cy="0"/>
        </a:xfrm>
      </p:grpSpPr>
      <p:sp>
        <p:nvSpPr>
          <p:cNvPr id="750" name="Google Shape;750;p102"/>
          <p:cNvSpPr txBox="1"/>
          <p:nvPr>
            <p:ph idx="1" type="subTitle"/>
          </p:nvPr>
        </p:nvSpPr>
        <p:spPr>
          <a:xfrm>
            <a:off x="1182525" y="2247950"/>
            <a:ext cx="2967300" cy="2189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BREAK OUT ROOOOOMMM!!!!</a:t>
            </a:r>
            <a:r>
              <a:rPr lang="en"/>
              <a:t> </a:t>
            </a:r>
            <a:endParaRPr/>
          </a:p>
          <a:p>
            <a:pPr indent="-342900" lvl="0" marL="457200" rtl="0" algn="l">
              <a:spcBef>
                <a:spcPts val="0"/>
              </a:spcBef>
              <a:spcAft>
                <a:spcPts val="0"/>
              </a:spcAft>
              <a:buSzPts val="1800"/>
              <a:buChar char="+"/>
            </a:pPr>
            <a:r>
              <a:rPr lang="en"/>
              <a:t>Meeting new people</a:t>
            </a:r>
            <a:endParaRPr/>
          </a:p>
          <a:p>
            <a:pPr indent="-342900" lvl="0" marL="457200" rtl="0" algn="l">
              <a:spcBef>
                <a:spcPts val="0"/>
              </a:spcBef>
              <a:spcAft>
                <a:spcPts val="0"/>
              </a:spcAft>
              <a:buSzPts val="1800"/>
              <a:buChar char="+"/>
            </a:pPr>
            <a:r>
              <a:rPr lang="en"/>
              <a:t>Python </a:t>
            </a:r>
            <a:endParaRPr/>
          </a:p>
          <a:p>
            <a:pPr indent="-342900" lvl="0" marL="457200" rtl="0" algn="l">
              <a:spcBef>
                <a:spcPts val="0"/>
              </a:spcBef>
              <a:spcAft>
                <a:spcPts val="0"/>
              </a:spcAft>
              <a:buSzPts val="1800"/>
              <a:buChar char="+"/>
            </a:pPr>
            <a:r>
              <a:rPr lang="en"/>
              <a:t>Working on and solving problems </a:t>
            </a:r>
            <a:endParaRPr/>
          </a:p>
        </p:txBody>
      </p:sp>
      <p:sp>
        <p:nvSpPr>
          <p:cNvPr id="751" name="Google Shape;751;p102"/>
          <p:cNvSpPr txBox="1"/>
          <p:nvPr>
            <p:ph idx="12" type="sldNum"/>
          </p:nvPr>
        </p:nvSpPr>
        <p:spPr>
          <a:xfrm>
            <a:off x="8543625" y="4795150"/>
            <a:ext cx="548700" cy="303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752" name="Google Shape;752;p102"/>
          <p:cNvSpPr txBox="1"/>
          <p:nvPr>
            <p:ph idx="2" type="subTitle"/>
          </p:nvPr>
        </p:nvSpPr>
        <p:spPr>
          <a:xfrm>
            <a:off x="4991175" y="2247950"/>
            <a:ext cx="2967300" cy="21897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sz="1400"/>
              <a:t>Unclear breakout room instructions</a:t>
            </a:r>
            <a:endParaRPr sz="1400"/>
          </a:p>
          <a:p>
            <a:pPr indent="-317500" lvl="0" marL="457200" rtl="0" algn="l">
              <a:spcBef>
                <a:spcPts val="0"/>
              </a:spcBef>
              <a:spcAft>
                <a:spcPts val="0"/>
              </a:spcAft>
              <a:buSzPts val="1400"/>
              <a:buChar char="-"/>
            </a:pPr>
            <a:r>
              <a:rPr lang="en" sz="1400"/>
              <a:t>Repeat of orientation</a:t>
            </a:r>
            <a:endParaRPr sz="1400"/>
          </a:p>
          <a:p>
            <a:pPr indent="-317500" lvl="0" marL="457200" rtl="0" algn="l">
              <a:spcBef>
                <a:spcPts val="0"/>
              </a:spcBef>
              <a:spcAft>
                <a:spcPts val="0"/>
              </a:spcAft>
              <a:buSzPts val="1400"/>
              <a:buChar char="-"/>
            </a:pPr>
            <a:r>
              <a:rPr lang="en" sz="1400"/>
              <a:t>UMPIRE was not explicitly introduced </a:t>
            </a:r>
            <a:endParaRPr sz="1400"/>
          </a:p>
          <a:p>
            <a:pPr indent="-317500" lvl="0" marL="457200" rtl="0" algn="l">
              <a:spcBef>
                <a:spcPts val="0"/>
              </a:spcBef>
              <a:spcAft>
                <a:spcPts val="0"/>
              </a:spcAft>
              <a:buSzPts val="1400"/>
              <a:buChar char="-"/>
            </a:pPr>
            <a:r>
              <a:rPr lang="en" sz="1400"/>
              <a:t>More time in breakout room </a:t>
            </a:r>
            <a:endParaRPr sz="1400"/>
          </a:p>
          <a:p>
            <a:pPr indent="-317500" lvl="0" marL="457200" rtl="0" algn="l">
              <a:spcBef>
                <a:spcPts val="0"/>
              </a:spcBef>
              <a:spcAft>
                <a:spcPts val="0"/>
              </a:spcAft>
              <a:buSzPts val="1400"/>
              <a:buChar char="-"/>
            </a:pPr>
            <a:r>
              <a:rPr lang="en" sz="1400"/>
              <a:t>Python </a:t>
            </a:r>
            <a:endParaRPr sz="1400"/>
          </a:p>
          <a:p>
            <a:pPr indent="-317500" lvl="0" marL="457200" rtl="0" algn="l">
              <a:spcBef>
                <a:spcPts val="0"/>
              </a:spcBef>
              <a:spcAft>
                <a:spcPts val="0"/>
              </a:spcAft>
              <a:buSzPts val="1400"/>
              <a:buChar char="-"/>
            </a:pPr>
            <a:r>
              <a:rPr lang="en" sz="1400"/>
              <a:t>More TF presence </a:t>
            </a:r>
            <a:r>
              <a:rPr lang="en" sz="1400"/>
              <a:t> </a:t>
            </a:r>
            <a:endParaRPr sz="14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6" name="Shape 756"/>
        <p:cNvGrpSpPr/>
        <p:nvPr/>
      </p:nvGrpSpPr>
      <p:grpSpPr>
        <a:xfrm>
          <a:off x="0" y="0"/>
          <a:ext cx="0" cy="0"/>
          <a:chOff x="0" y="0"/>
          <a:chExt cx="0" cy="0"/>
        </a:xfrm>
      </p:grpSpPr>
      <p:sp>
        <p:nvSpPr>
          <p:cNvPr id="757" name="Google Shape;757;p103"/>
          <p:cNvSpPr txBox="1"/>
          <p:nvPr>
            <p:ph type="title"/>
          </p:nvPr>
        </p:nvSpPr>
        <p:spPr>
          <a:xfrm>
            <a:off x="452400" y="481263"/>
            <a:ext cx="8239200" cy="57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Choosing Your Breakout Room</a:t>
            </a:r>
            <a:endParaRPr/>
          </a:p>
        </p:txBody>
      </p:sp>
      <p:sp>
        <p:nvSpPr>
          <p:cNvPr id="758" name="Google Shape;758;p103"/>
          <p:cNvSpPr txBox="1"/>
          <p:nvPr>
            <p:ph idx="1" type="body"/>
          </p:nvPr>
        </p:nvSpPr>
        <p:spPr>
          <a:xfrm>
            <a:off x="452400" y="1132825"/>
            <a:ext cx="5588400" cy="34881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AutoNum type="arabicPeriod"/>
            </a:pPr>
            <a:r>
              <a:rPr lang="en"/>
              <a:t>We’ll share the link to the entry ticket so you can indicate what unit you are on.</a:t>
            </a:r>
            <a:endParaRPr/>
          </a:p>
          <a:p>
            <a:pPr indent="-342900" lvl="0" marL="457200" rtl="0" algn="l">
              <a:spcBef>
                <a:spcPts val="1000"/>
              </a:spcBef>
              <a:spcAft>
                <a:spcPts val="0"/>
              </a:spcAft>
              <a:buSzPts val="1800"/>
              <a:buAutoNum type="arabicPeriod"/>
            </a:pPr>
            <a:r>
              <a:rPr lang="en"/>
              <a:t>We’ll create breakout groups based on the unit you selected.</a:t>
            </a:r>
            <a:endParaRPr/>
          </a:p>
          <a:p>
            <a:pPr indent="-342900" lvl="0" marL="457200" rtl="0" algn="l">
              <a:spcBef>
                <a:spcPts val="1000"/>
              </a:spcBef>
              <a:spcAft>
                <a:spcPts val="1000"/>
              </a:spcAft>
              <a:buSzPts val="1800"/>
              <a:buAutoNum type="arabicPeriod"/>
            </a:pPr>
            <a:r>
              <a:rPr lang="en"/>
              <a:t>When it’s Collaborative Problem Solving time, we’ll share the room assignments and demonstrate how to get to your room.</a:t>
            </a:r>
            <a:endParaRPr/>
          </a:p>
        </p:txBody>
      </p:sp>
      <p:sp>
        <p:nvSpPr>
          <p:cNvPr id="759" name="Google Shape;759;p103"/>
          <p:cNvSpPr txBox="1"/>
          <p:nvPr>
            <p:ph idx="12" type="sldNum"/>
          </p:nvPr>
        </p:nvSpPr>
        <p:spPr>
          <a:xfrm>
            <a:off x="8543625" y="4795150"/>
            <a:ext cx="548700" cy="303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760" name="Google Shape;760;p103"/>
          <p:cNvPicPr preferRelativeResize="0"/>
          <p:nvPr/>
        </p:nvPicPr>
        <p:blipFill>
          <a:blip r:embed="rId3">
            <a:alphaModFix/>
          </a:blip>
          <a:stretch>
            <a:fillRect/>
          </a:stretch>
        </p:blipFill>
        <p:spPr>
          <a:xfrm>
            <a:off x="6356625" y="1207600"/>
            <a:ext cx="2334975" cy="23349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4" name="Shape 764"/>
        <p:cNvGrpSpPr/>
        <p:nvPr/>
      </p:nvGrpSpPr>
      <p:grpSpPr>
        <a:xfrm>
          <a:off x="0" y="0"/>
          <a:ext cx="0" cy="0"/>
          <a:chOff x="0" y="0"/>
          <a:chExt cx="0" cy="0"/>
        </a:xfrm>
      </p:grpSpPr>
      <p:sp>
        <p:nvSpPr>
          <p:cNvPr id="765" name="Google Shape;765;p104"/>
          <p:cNvSpPr txBox="1"/>
          <p:nvPr>
            <p:ph idx="12" type="sldNum"/>
          </p:nvPr>
        </p:nvSpPr>
        <p:spPr>
          <a:xfrm>
            <a:off x="8543625" y="4795150"/>
            <a:ext cx="548700" cy="303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766" name="Google Shape;766;p104"/>
          <p:cNvSpPr txBox="1"/>
          <p:nvPr>
            <p:ph type="title"/>
          </p:nvPr>
        </p:nvSpPr>
        <p:spPr>
          <a:xfrm>
            <a:off x="452400" y="481275"/>
            <a:ext cx="3701100" cy="57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Traffic Lights</a:t>
            </a:r>
            <a:endParaRPr/>
          </a:p>
        </p:txBody>
      </p:sp>
      <p:sp>
        <p:nvSpPr>
          <p:cNvPr id="767" name="Google Shape;767;p104"/>
          <p:cNvSpPr txBox="1"/>
          <p:nvPr>
            <p:ph idx="1" type="body"/>
          </p:nvPr>
        </p:nvSpPr>
        <p:spPr>
          <a:xfrm>
            <a:off x="452400" y="1132825"/>
            <a:ext cx="3701100" cy="3488100"/>
          </a:xfrm>
          <a:prstGeom prst="rect">
            <a:avLst/>
          </a:prstGeom>
          <a:ln cap="flat" cmpd="sng" w="9525">
            <a:solidFill>
              <a:srgbClr val="00C984"/>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t>Periodically, I’ll ask you to enter your traffic light in the chat</a:t>
            </a:r>
            <a:endParaRPr/>
          </a:p>
          <a:p>
            <a:pPr indent="0" lvl="0" marL="0" rtl="0" algn="l">
              <a:spcBef>
                <a:spcPts val="1000"/>
              </a:spcBef>
              <a:spcAft>
                <a:spcPts val="0"/>
              </a:spcAft>
              <a:buNone/>
            </a:pPr>
            <a:r>
              <a:t/>
            </a:r>
            <a:endParaRPr/>
          </a:p>
          <a:p>
            <a:pPr indent="0" lvl="0" marL="0" rtl="0" algn="l">
              <a:spcBef>
                <a:spcPts val="1000"/>
              </a:spcBef>
              <a:spcAft>
                <a:spcPts val="1000"/>
              </a:spcAft>
              <a:buNone/>
            </a:pPr>
            <a:r>
              <a:rPr lang="en">
                <a:highlight>
                  <a:srgbClr val="00C984"/>
                </a:highlight>
              </a:rPr>
              <a:t>GREEN</a:t>
            </a:r>
            <a:r>
              <a:rPr lang="en"/>
              <a:t> — Keep going!</a:t>
            </a:r>
            <a:br>
              <a:rPr lang="en"/>
            </a:br>
            <a:br>
              <a:rPr lang="en"/>
            </a:br>
            <a:r>
              <a:rPr lang="en">
                <a:highlight>
                  <a:srgbClr val="FFFF00"/>
                </a:highlight>
              </a:rPr>
              <a:t>YELLOW</a:t>
            </a:r>
            <a:r>
              <a:rPr lang="en"/>
              <a:t> — Proceed Slowly</a:t>
            </a:r>
            <a:br>
              <a:rPr lang="en"/>
            </a:br>
            <a:br>
              <a:rPr lang="en"/>
            </a:br>
            <a:r>
              <a:rPr lang="en">
                <a:highlight>
                  <a:srgbClr val="EA9999"/>
                </a:highlight>
              </a:rPr>
              <a:t>RED</a:t>
            </a:r>
            <a:r>
              <a:rPr lang="en"/>
              <a:t> — Stop!</a:t>
            </a:r>
            <a:endParaRPr/>
          </a:p>
        </p:txBody>
      </p:sp>
      <p:pic>
        <p:nvPicPr>
          <p:cNvPr id="768" name="Google Shape;768;p104"/>
          <p:cNvPicPr preferRelativeResize="0"/>
          <p:nvPr/>
        </p:nvPicPr>
        <p:blipFill>
          <a:blip r:embed="rId3">
            <a:alphaModFix/>
          </a:blip>
          <a:stretch>
            <a:fillRect/>
          </a:stretch>
        </p:blipFill>
        <p:spPr>
          <a:xfrm>
            <a:off x="4872875" y="523875"/>
            <a:ext cx="3400425" cy="40957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